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57" r:id="rId6"/>
    <p:sldId id="261" r:id="rId7"/>
    <p:sldId id="264" r:id="rId8"/>
    <p:sldId id="262" r:id="rId9"/>
    <p:sldId id="263" r:id="rId10"/>
    <p:sldId id="266" r:id="rId11"/>
    <p:sldId id="267" r:id="rId12"/>
    <p:sldId id="268" r:id="rId13"/>
    <p:sldId id="269"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D2EF"/>
    <a:srgbClr val="C0DAF2"/>
    <a:srgbClr val="7DB2E3"/>
    <a:srgbClr val="003D69"/>
    <a:srgbClr val="0026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DC951B-E082-4EBC-A300-7DB68E796884}" v="298" dt="2026-03-23T14:40:56.0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ie Wardell" userId="2290b26e-cf15-428f-8ea2-59667d12aac7" providerId="ADAL" clId="{7A897142-C034-461B-9043-30B82AE5B126}"/>
    <pc:docChg chg="undo custSel delSld modSld">
      <pc:chgData name="Ellie Wardell" userId="2290b26e-cf15-428f-8ea2-59667d12aac7" providerId="ADAL" clId="{7A897142-C034-461B-9043-30B82AE5B126}" dt="2026-03-23T14:43:25.233" v="1686" actId="14100"/>
      <pc:docMkLst>
        <pc:docMk/>
      </pc:docMkLst>
      <pc:sldChg chg="addSp modSp mod setBg">
        <pc:chgData name="Ellie Wardell" userId="2290b26e-cf15-428f-8ea2-59667d12aac7" providerId="ADAL" clId="{7A897142-C034-461B-9043-30B82AE5B126}" dt="2026-03-23T14:39:15.932" v="1645" actId="1076"/>
        <pc:sldMkLst>
          <pc:docMk/>
          <pc:sldMk cId="3798915361" sldId="256"/>
        </pc:sldMkLst>
        <pc:spChg chg="mod">
          <ac:chgData name="Ellie Wardell" userId="2290b26e-cf15-428f-8ea2-59667d12aac7" providerId="ADAL" clId="{7A897142-C034-461B-9043-30B82AE5B126}" dt="2026-03-23T14:39:15.932" v="1645" actId="1076"/>
          <ac:spMkLst>
            <pc:docMk/>
            <pc:sldMk cId="3798915361" sldId="256"/>
            <ac:spMk id="2" creationId="{4EA3152D-7F54-70CC-6CFD-FD36D591C6C2}"/>
          </ac:spMkLst>
        </pc:spChg>
        <pc:spChg chg="add mod">
          <ac:chgData name="Ellie Wardell" userId="2290b26e-cf15-428f-8ea2-59667d12aac7" providerId="ADAL" clId="{7A897142-C034-461B-9043-30B82AE5B126}" dt="2026-03-23T14:39:13.142" v="1644" actId="1076"/>
          <ac:spMkLst>
            <pc:docMk/>
            <pc:sldMk cId="3798915361" sldId="256"/>
            <ac:spMk id="4" creationId="{9E15DEA0-10C6-056E-F7E5-782149F880C6}"/>
          </ac:spMkLst>
        </pc:spChg>
      </pc:sldChg>
      <pc:sldChg chg="addSp delSp modSp mod">
        <pc:chgData name="Ellie Wardell" userId="2290b26e-cf15-428f-8ea2-59667d12aac7" providerId="ADAL" clId="{7A897142-C034-461B-9043-30B82AE5B126}" dt="2026-03-23T14:36:03.415" v="1616"/>
        <pc:sldMkLst>
          <pc:docMk/>
          <pc:sldMk cId="3552172054" sldId="257"/>
        </pc:sldMkLst>
        <pc:spChg chg="mod">
          <ac:chgData name="Ellie Wardell" userId="2290b26e-cf15-428f-8ea2-59667d12aac7" providerId="ADAL" clId="{7A897142-C034-461B-9043-30B82AE5B126}" dt="2026-03-23T14:18:38.832" v="1360" actId="1076"/>
          <ac:spMkLst>
            <pc:docMk/>
            <pc:sldMk cId="3552172054" sldId="257"/>
            <ac:spMk id="2" creationId="{41E29DD4-B56D-057C-1559-DC9EC269E668}"/>
          </ac:spMkLst>
        </pc:spChg>
        <pc:spChg chg="add del mod">
          <ac:chgData name="Ellie Wardell" userId="2290b26e-cf15-428f-8ea2-59667d12aac7" providerId="ADAL" clId="{7A897142-C034-461B-9043-30B82AE5B126}" dt="2026-03-23T14:04:18.754" v="1028" actId="478"/>
          <ac:spMkLst>
            <pc:docMk/>
            <pc:sldMk cId="3552172054" sldId="257"/>
            <ac:spMk id="4" creationId="{B54BC490-24D9-A5D2-4AA1-EED913BB5CDC}"/>
          </ac:spMkLst>
        </pc:spChg>
        <pc:spChg chg="add mod">
          <ac:chgData name="Ellie Wardell" userId="2290b26e-cf15-428f-8ea2-59667d12aac7" providerId="ADAL" clId="{7A897142-C034-461B-9043-30B82AE5B126}" dt="2026-03-23T14:22:48.128" v="1443" actId="2085"/>
          <ac:spMkLst>
            <pc:docMk/>
            <pc:sldMk cId="3552172054" sldId="257"/>
            <ac:spMk id="5" creationId="{9066DA5B-DB5B-D9EC-15A2-B169D2FD8692}"/>
          </ac:spMkLst>
        </pc:spChg>
        <pc:spChg chg="del mod topLvl">
          <ac:chgData name="Ellie Wardell" userId="2290b26e-cf15-428f-8ea2-59667d12aac7" providerId="ADAL" clId="{7A897142-C034-461B-9043-30B82AE5B126}" dt="2026-03-23T14:09:20.342" v="1095" actId="478"/>
          <ac:spMkLst>
            <pc:docMk/>
            <pc:sldMk cId="3552172054" sldId="257"/>
            <ac:spMk id="8" creationId="{8A0A474C-6E55-241E-B570-FB9EBF0A80C7}"/>
          </ac:spMkLst>
        </pc:spChg>
        <pc:spChg chg="del topLvl">
          <ac:chgData name="Ellie Wardell" userId="2290b26e-cf15-428f-8ea2-59667d12aac7" providerId="ADAL" clId="{7A897142-C034-461B-9043-30B82AE5B126}" dt="2026-03-23T14:06:59.969" v="1045" actId="478"/>
          <ac:spMkLst>
            <pc:docMk/>
            <pc:sldMk cId="3552172054" sldId="257"/>
            <ac:spMk id="9" creationId="{7DC6F7C1-26E8-A815-9CFD-0094FD4B8CF3}"/>
          </ac:spMkLst>
        </pc:spChg>
        <pc:spChg chg="add del mod">
          <ac:chgData name="Ellie Wardell" userId="2290b26e-cf15-428f-8ea2-59667d12aac7" providerId="ADAL" clId="{7A897142-C034-461B-9043-30B82AE5B126}" dt="2026-03-23T14:08:41.051" v="1073" actId="478"/>
          <ac:spMkLst>
            <pc:docMk/>
            <pc:sldMk cId="3552172054" sldId="257"/>
            <ac:spMk id="10" creationId="{5830F50A-D337-1B51-A24B-B7DC7D7BFC81}"/>
          </ac:spMkLst>
        </pc:spChg>
        <pc:spChg chg="mod">
          <ac:chgData name="Ellie Wardell" userId="2290b26e-cf15-428f-8ea2-59667d12aac7" providerId="ADAL" clId="{7A897142-C034-461B-9043-30B82AE5B126}" dt="2026-03-23T14:06:26.582" v="1038"/>
          <ac:spMkLst>
            <pc:docMk/>
            <pc:sldMk cId="3552172054" sldId="257"/>
            <ac:spMk id="13" creationId="{0DCBC3A1-49DD-374A-CA5E-0609903308F1}"/>
          </ac:spMkLst>
        </pc:spChg>
        <pc:spChg chg="add del mod">
          <ac:chgData name="Ellie Wardell" userId="2290b26e-cf15-428f-8ea2-59667d12aac7" providerId="ADAL" clId="{7A897142-C034-461B-9043-30B82AE5B126}" dt="2026-03-23T14:07:34.097" v="1050" actId="478"/>
          <ac:spMkLst>
            <pc:docMk/>
            <pc:sldMk cId="3552172054" sldId="257"/>
            <ac:spMk id="14" creationId="{67ACC737-47B6-45AA-0F3A-E1F6E1271FBD}"/>
          </ac:spMkLst>
        </pc:spChg>
        <pc:spChg chg="del mod topLvl">
          <ac:chgData name="Ellie Wardell" userId="2290b26e-cf15-428f-8ea2-59667d12aac7" providerId="ADAL" clId="{7A897142-C034-461B-9043-30B82AE5B126}" dt="2026-03-23T14:08:33.896" v="1070" actId="478"/>
          <ac:spMkLst>
            <pc:docMk/>
            <pc:sldMk cId="3552172054" sldId="257"/>
            <ac:spMk id="16" creationId="{482E0378-2503-6754-7624-9A9AB5E54FF2}"/>
          </ac:spMkLst>
        </pc:spChg>
        <pc:spChg chg="del mod topLvl">
          <ac:chgData name="Ellie Wardell" userId="2290b26e-cf15-428f-8ea2-59667d12aac7" providerId="ADAL" clId="{7A897142-C034-461B-9043-30B82AE5B126}" dt="2026-03-23T14:07:27.037" v="1049" actId="478"/>
          <ac:spMkLst>
            <pc:docMk/>
            <pc:sldMk cId="3552172054" sldId="257"/>
            <ac:spMk id="17" creationId="{2514A1A6-CEB9-442D-DBFC-D18D1A5593C1}"/>
          </ac:spMkLst>
        </pc:spChg>
        <pc:spChg chg="del mod">
          <ac:chgData name="Ellie Wardell" userId="2290b26e-cf15-428f-8ea2-59667d12aac7" providerId="ADAL" clId="{7A897142-C034-461B-9043-30B82AE5B126}" dt="2026-03-23T14:09:34.687" v="1101" actId="478"/>
          <ac:spMkLst>
            <pc:docMk/>
            <pc:sldMk cId="3552172054" sldId="257"/>
            <ac:spMk id="18" creationId="{A31EB09A-7EC7-D8B5-EF72-0A337831BB2F}"/>
          </ac:spMkLst>
        </pc:spChg>
        <pc:spChg chg="mod">
          <ac:chgData name="Ellie Wardell" userId="2290b26e-cf15-428f-8ea2-59667d12aac7" providerId="ADAL" clId="{7A897142-C034-461B-9043-30B82AE5B126}" dt="2026-03-23T14:06:26.582" v="1038"/>
          <ac:spMkLst>
            <pc:docMk/>
            <pc:sldMk cId="3552172054" sldId="257"/>
            <ac:spMk id="20" creationId="{025F09F2-3F45-576D-4606-64324C853B40}"/>
          </ac:spMkLst>
        </pc:spChg>
        <pc:spChg chg="mod">
          <ac:chgData name="Ellie Wardell" userId="2290b26e-cf15-428f-8ea2-59667d12aac7" providerId="ADAL" clId="{7A897142-C034-461B-9043-30B82AE5B126}" dt="2026-03-23T14:06:26.582" v="1038"/>
          <ac:spMkLst>
            <pc:docMk/>
            <pc:sldMk cId="3552172054" sldId="257"/>
            <ac:spMk id="21" creationId="{A35136F5-9C97-B9D1-03D0-3BABA23AD57C}"/>
          </ac:spMkLst>
        </pc:spChg>
        <pc:spChg chg="del mod">
          <ac:chgData name="Ellie Wardell" userId="2290b26e-cf15-428f-8ea2-59667d12aac7" providerId="ADAL" clId="{7A897142-C034-461B-9043-30B82AE5B126}" dt="2026-03-23T14:10:34.551" v="1116" actId="478"/>
          <ac:spMkLst>
            <pc:docMk/>
            <pc:sldMk cId="3552172054" sldId="257"/>
            <ac:spMk id="22" creationId="{45F333CD-E5C9-2E76-BCB8-D89153C67594}"/>
          </ac:spMkLst>
        </pc:spChg>
        <pc:spChg chg="del mod">
          <ac:chgData name="Ellie Wardell" userId="2290b26e-cf15-428f-8ea2-59667d12aac7" providerId="ADAL" clId="{7A897142-C034-461B-9043-30B82AE5B126}" dt="2026-03-23T14:10:32.293" v="1115" actId="478"/>
          <ac:spMkLst>
            <pc:docMk/>
            <pc:sldMk cId="3552172054" sldId="257"/>
            <ac:spMk id="26" creationId="{CF7FBD99-3A50-65A4-A087-D6AFE9720C40}"/>
          </ac:spMkLst>
        </pc:spChg>
        <pc:spChg chg="add del mod">
          <ac:chgData name="Ellie Wardell" userId="2290b26e-cf15-428f-8ea2-59667d12aac7" providerId="ADAL" clId="{7A897142-C034-461B-9043-30B82AE5B126}" dt="2026-03-23T14:10:39.967" v="1119" actId="478"/>
          <ac:spMkLst>
            <pc:docMk/>
            <pc:sldMk cId="3552172054" sldId="257"/>
            <ac:spMk id="30" creationId="{3F25F394-2002-D17D-B166-71608620A726}"/>
          </ac:spMkLst>
        </pc:spChg>
        <pc:spChg chg="mod">
          <ac:chgData name="Ellie Wardell" userId="2290b26e-cf15-428f-8ea2-59667d12aac7" providerId="ADAL" clId="{7A897142-C034-461B-9043-30B82AE5B126}" dt="2026-03-23T14:06:26.582" v="1038"/>
          <ac:spMkLst>
            <pc:docMk/>
            <pc:sldMk cId="3552172054" sldId="257"/>
            <ac:spMk id="33" creationId="{EED5B2B2-EFF2-7FB7-AD31-1E628463E6DE}"/>
          </ac:spMkLst>
        </pc:spChg>
        <pc:spChg chg="del mod">
          <ac:chgData name="Ellie Wardell" userId="2290b26e-cf15-428f-8ea2-59667d12aac7" providerId="ADAL" clId="{7A897142-C034-461B-9043-30B82AE5B126}" dt="2026-03-23T14:10:43.936" v="1121" actId="478"/>
          <ac:spMkLst>
            <pc:docMk/>
            <pc:sldMk cId="3552172054" sldId="257"/>
            <ac:spMk id="34" creationId="{4F5014B9-BD40-7394-562F-21C7C145891D}"/>
          </ac:spMkLst>
        </pc:spChg>
        <pc:spChg chg="add del mod">
          <ac:chgData name="Ellie Wardell" userId="2290b26e-cf15-428f-8ea2-59667d12aac7" providerId="ADAL" clId="{7A897142-C034-461B-9043-30B82AE5B126}" dt="2026-03-23T14:09:10.895" v="1093" actId="478"/>
          <ac:spMkLst>
            <pc:docMk/>
            <pc:sldMk cId="3552172054" sldId="257"/>
            <ac:spMk id="35" creationId="{4B4CF348-15C1-AB67-EB6F-3B73534B69BD}"/>
          </ac:spMkLst>
        </pc:spChg>
        <pc:spChg chg="add mod">
          <ac:chgData name="Ellie Wardell" userId="2290b26e-cf15-428f-8ea2-59667d12aac7" providerId="ADAL" clId="{7A897142-C034-461B-9043-30B82AE5B126}" dt="2026-03-23T14:34:45.808" v="1610"/>
          <ac:spMkLst>
            <pc:docMk/>
            <pc:sldMk cId="3552172054" sldId="257"/>
            <ac:spMk id="36" creationId="{E1AA418E-EA1A-13FA-D441-9DF04F7017A9}"/>
          </ac:spMkLst>
        </pc:spChg>
        <pc:spChg chg="add mod">
          <ac:chgData name="Ellie Wardell" userId="2290b26e-cf15-428f-8ea2-59667d12aac7" providerId="ADAL" clId="{7A897142-C034-461B-9043-30B82AE5B126}" dt="2026-03-23T14:35:04.176" v="1612"/>
          <ac:spMkLst>
            <pc:docMk/>
            <pc:sldMk cId="3552172054" sldId="257"/>
            <ac:spMk id="37" creationId="{809B8152-84A7-7573-3F2C-41074AB0DD94}"/>
          </ac:spMkLst>
        </pc:spChg>
        <pc:spChg chg="add mod">
          <ac:chgData name="Ellie Wardell" userId="2290b26e-cf15-428f-8ea2-59667d12aac7" providerId="ADAL" clId="{7A897142-C034-461B-9043-30B82AE5B126}" dt="2026-03-23T14:34:55.595" v="1611"/>
          <ac:spMkLst>
            <pc:docMk/>
            <pc:sldMk cId="3552172054" sldId="257"/>
            <ac:spMk id="38" creationId="{CEA09960-A4B3-7CDA-5169-C672DC0187E4}"/>
          </ac:spMkLst>
        </pc:spChg>
        <pc:spChg chg="add del mod">
          <ac:chgData name="Ellie Wardell" userId="2290b26e-cf15-428f-8ea2-59667d12aac7" providerId="ADAL" clId="{7A897142-C034-461B-9043-30B82AE5B126}" dt="2026-03-23T14:12:11.670" v="1156" actId="478"/>
          <ac:spMkLst>
            <pc:docMk/>
            <pc:sldMk cId="3552172054" sldId="257"/>
            <ac:spMk id="39" creationId="{E1EDFBF9-5E4A-A5EE-F65B-8300A5704BCD}"/>
          </ac:spMkLst>
        </pc:spChg>
        <pc:spChg chg="add del mod">
          <ac:chgData name="Ellie Wardell" userId="2290b26e-cf15-428f-8ea2-59667d12aac7" providerId="ADAL" clId="{7A897142-C034-461B-9043-30B82AE5B126}" dt="2026-03-23T14:11:35.872" v="1143" actId="478"/>
          <ac:spMkLst>
            <pc:docMk/>
            <pc:sldMk cId="3552172054" sldId="257"/>
            <ac:spMk id="40" creationId="{4B06A150-9F83-EF6A-6AC9-ACDBA9B7B455}"/>
          </ac:spMkLst>
        </pc:spChg>
        <pc:spChg chg="add del mod">
          <ac:chgData name="Ellie Wardell" userId="2290b26e-cf15-428f-8ea2-59667d12aac7" providerId="ADAL" clId="{7A897142-C034-461B-9043-30B82AE5B126}" dt="2026-03-23T14:12:10.087" v="1155" actId="478"/>
          <ac:spMkLst>
            <pc:docMk/>
            <pc:sldMk cId="3552172054" sldId="257"/>
            <ac:spMk id="41" creationId="{2AA9B08C-76BB-CB8D-AB50-EADCD8CEF89A}"/>
          </ac:spMkLst>
        </pc:spChg>
        <pc:spChg chg="add del mod">
          <ac:chgData name="Ellie Wardell" userId="2290b26e-cf15-428f-8ea2-59667d12aac7" providerId="ADAL" clId="{7A897142-C034-461B-9043-30B82AE5B126}" dt="2026-03-23T14:12:08.788" v="1154" actId="478"/>
          <ac:spMkLst>
            <pc:docMk/>
            <pc:sldMk cId="3552172054" sldId="257"/>
            <ac:spMk id="42" creationId="{06EA5CE1-3B7F-4C58-6C82-27913695E489}"/>
          </ac:spMkLst>
        </pc:spChg>
        <pc:spChg chg="add del mod">
          <ac:chgData name="Ellie Wardell" userId="2290b26e-cf15-428f-8ea2-59667d12aac7" providerId="ADAL" clId="{7A897142-C034-461B-9043-30B82AE5B126}" dt="2026-03-23T14:12:44.192" v="1172" actId="478"/>
          <ac:spMkLst>
            <pc:docMk/>
            <pc:sldMk cId="3552172054" sldId="257"/>
            <ac:spMk id="43" creationId="{92F87B83-E8A8-6594-2161-8F65CE1A1C9D}"/>
          </ac:spMkLst>
        </pc:spChg>
        <pc:spChg chg="add del mod">
          <ac:chgData name="Ellie Wardell" userId="2290b26e-cf15-428f-8ea2-59667d12aac7" providerId="ADAL" clId="{7A897142-C034-461B-9043-30B82AE5B126}" dt="2026-03-23T14:12:34.428" v="1166" actId="478"/>
          <ac:spMkLst>
            <pc:docMk/>
            <pc:sldMk cId="3552172054" sldId="257"/>
            <ac:spMk id="44" creationId="{14AD8AA6-CCC5-0C23-9578-4C55374B7D1A}"/>
          </ac:spMkLst>
        </pc:spChg>
        <pc:spChg chg="add del mod">
          <ac:chgData name="Ellie Wardell" userId="2290b26e-cf15-428f-8ea2-59667d12aac7" providerId="ADAL" clId="{7A897142-C034-461B-9043-30B82AE5B126}" dt="2026-03-23T14:12:33.285" v="1165" actId="478"/>
          <ac:spMkLst>
            <pc:docMk/>
            <pc:sldMk cId="3552172054" sldId="257"/>
            <ac:spMk id="45" creationId="{A37D5068-46D0-8AF8-4DE6-A3E702990404}"/>
          </ac:spMkLst>
        </pc:spChg>
        <pc:spChg chg="add mod">
          <ac:chgData name="Ellie Wardell" userId="2290b26e-cf15-428f-8ea2-59667d12aac7" providerId="ADAL" clId="{7A897142-C034-461B-9043-30B82AE5B126}" dt="2026-03-23T14:35:12.991" v="1613"/>
          <ac:spMkLst>
            <pc:docMk/>
            <pc:sldMk cId="3552172054" sldId="257"/>
            <ac:spMk id="46" creationId="{4AB0F246-6644-B8EB-092B-344091558944}"/>
          </ac:spMkLst>
        </pc:spChg>
        <pc:spChg chg="add mod">
          <ac:chgData name="Ellie Wardell" userId="2290b26e-cf15-428f-8ea2-59667d12aac7" providerId="ADAL" clId="{7A897142-C034-461B-9043-30B82AE5B126}" dt="2026-03-23T14:35:37.238" v="1614"/>
          <ac:spMkLst>
            <pc:docMk/>
            <pc:sldMk cId="3552172054" sldId="257"/>
            <ac:spMk id="47" creationId="{FEA87B82-8F91-C1DC-D4E6-875A628E219F}"/>
          </ac:spMkLst>
        </pc:spChg>
        <pc:spChg chg="add mod">
          <ac:chgData name="Ellie Wardell" userId="2290b26e-cf15-428f-8ea2-59667d12aac7" providerId="ADAL" clId="{7A897142-C034-461B-9043-30B82AE5B126}" dt="2026-03-23T14:35:48.702" v="1615"/>
          <ac:spMkLst>
            <pc:docMk/>
            <pc:sldMk cId="3552172054" sldId="257"/>
            <ac:spMk id="48" creationId="{4C7492CB-C929-D7F9-3F9A-7DD1CEF2C4D2}"/>
          </ac:spMkLst>
        </pc:spChg>
        <pc:spChg chg="add mod">
          <ac:chgData name="Ellie Wardell" userId="2290b26e-cf15-428f-8ea2-59667d12aac7" providerId="ADAL" clId="{7A897142-C034-461B-9043-30B82AE5B126}" dt="2026-03-23T14:36:03.415" v="1616"/>
          <ac:spMkLst>
            <pc:docMk/>
            <pc:sldMk cId="3552172054" sldId="257"/>
            <ac:spMk id="49" creationId="{5A47A470-E4B0-FFAD-DC25-D7D5B128E478}"/>
          </ac:spMkLst>
        </pc:spChg>
        <pc:spChg chg="add mod">
          <ac:chgData name="Ellie Wardell" userId="2290b26e-cf15-428f-8ea2-59667d12aac7" providerId="ADAL" clId="{7A897142-C034-461B-9043-30B82AE5B126}" dt="2026-03-23T14:16:39.278" v="1338" actId="20577"/>
          <ac:spMkLst>
            <pc:docMk/>
            <pc:sldMk cId="3552172054" sldId="257"/>
            <ac:spMk id="50" creationId="{B1967CB9-474B-3072-95A9-83D8E5BD1E80}"/>
          </ac:spMkLst>
        </pc:spChg>
        <pc:spChg chg="add del mod">
          <ac:chgData name="Ellie Wardell" userId="2290b26e-cf15-428f-8ea2-59667d12aac7" providerId="ADAL" clId="{7A897142-C034-461B-9043-30B82AE5B126}" dt="2026-03-23T14:14:13.381" v="1229" actId="478"/>
          <ac:spMkLst>
            <pc:docMk/>
            <pc:sldMk cId="3552172054" sldId="257"/>
            <ac:spMk id="51" creationId="{73658F0A-9637-CCE0-14B9-D3BD8D6EB25B}"/>
          </ac:spMkLst>
        </pc:spChg>
        <pc:spChg chg="add mod">
          <ac:chgData name="Ellie Wardell" userId="2290b26e-cf15-428f-8ea2-59667d12aac7" providerId="ADAL" clId="{7A897142-C034-461B-9043-30B82AE5B126}" dt="2026-03-23T14:14:33.704" v="1242" actId="20577"/>
          <ac:spMkLst>
            <pc:docMk/>
            <pc:sldMk cId="3552172054" sldId="257"/>
            <ac:spMk id="52" creationId="{5CA75198-8E9B-24D5-EAB8-AF7BEA172BA1}"/>
          </ac:spMkLst>
        </pc:spChg>
        <pc:spChg chg="add mod">
          <ac:chgData name="Ellie Wardell" userId="2290b26e-cf15-428f-8ea2-59667d12aac7" providerId="ADAL" clId="{7A897142-C034-461B-9043-30B82AE5B126}" dt="2026-03-23T14:14:51.311" v="1264" actId="20577"/>
          <ac:spMkLst>
            <pc:docMk/>
            <pc:sldMk cId="3552172054" sldId="257"/>
            <ac:spMk id="53" creationId="{B2974498-9A7F-E723-5F66-A41CC312942F}"/>
          </ac:spMkLst>
        </pc:spChg>
        <pc:spChg chg="add mod">
          <ac:chgData name="Ellie Wardell" userId="2290b26e-cf15-428f-8ea2-59667d12aac7" providerId="ADAL" clId="{7A897142-C034-461B-9043-30B82AE5B126}" dt="2026-03-23T14:18:06.869" v="1340" actId="20577"/>
          <ac:spMkLst>
            <pc:docMk/>
            <pc:sldMk cId="3552172054" sldId="257"/>
            <ac:spMk id="54" creationId="{FAAC5884-5673-D82D-02CC-A59439F03A28}"/>
          </ac:spMkLst>
        </pc:spChg>
        <pc:spChg chg="add mod">
          <ac:chgData name="Ellie Wardell" userId="2290b26e-cf15-428f-8ea2-59667d12aac7" providerId="ADAL" clId="{7A897142-C034-461B-9043-30B82AE5B126}" dt="2026-03-23T14:18:09.700" v="1342" actId="20577"/>
          <ac:spMkLst>
            <pc:docMk/>
            <pc:sldMk cId="3552172054" sldId="257"/>
            <ac:spMk id="55" creationId="{A67EBABB-ADA1-16FA-A6E8-FF641E33767F}"/>
          </ac:spMkLst>
        </pc:spChg>
        <pc:spChg chg="add mod">
          <ac:chgData name="Ellie Wardell" userId="2290b26e-cf15-428f-8ea2-59667d12aac7" providerId="ADAL" clId="{7A897142-C034-461B-9043-30B82AE5B126}" dt="2026-03-23T14:18:11.864" v="1344" actId="20577"/>
          <ac:spMkLst>
            <pc:docMk/>
            <pc:sldMk cId="3552172054" sldId="257"/>
            <ac:spMk id="56" creationId="{F6CE177B-6E1D-0367-9119-4FF5C7EB5554}"/>
          </ac:spMkLst>
        </pc:spChg>
        <pc:spChg chg="add mod">
          <ac:chgData name="Ellie Wardell" userId="2290b26e-cf15-428f-8ea2-59667d12aac7" providerId="ADAL" clId="{7A897142-C034-461B-9043-30B82AE5B126}" dt="2026-03-23T14:18:15.219" v="1348" actId="20577"/>
          <ac:spMkLst>
            <pc:docMk/>
            <pc:sldMk cId="3552172054" sldId="257"/>
            <ac:spMk id="57" creationId="{C1243E2F-5B67-AAA6-5D00-7B69ED82FDA5}"/>
          </ac:spMkLst>
        </pc:spChg>
        <pc:spChg chg="add del mod">
          <ac:chgData name="Ellie Wardell" userId="2290b26e-cf15-428f-8ea2-59667d12aac7" providerId="ADAL" clId="{7A897142-C034-461B-9043-30B82AE5B126}" dt="2026-03-23T14:19:37.156" v="1370" actId="1076"/>
          <ac:spMkLst>
            <pc:docMk/>
            <pc:sldMk cId="3552172054" sldId="257"/>
            <ac:spMk id="59" creationId="{1D4D5432-0529-D319-0DCB-BEC910EB09E9}"/>
          </ac:spMkLst>
        </pc:spChg>
        <pc:spChg chg="add del mod">
          <ac:chgData name="Ellie Wardell" userId="2290b26e-cf15-428f-8ea2-59667d12aac7" providerId="ADAL" clId="{7A897142-C034-461B-9043-30B82AE5B126}" dt="2026-03-23T14:19:37.156" v="1370" actId="1076"/>
          <ac:spMkLst>
            <pc:docMk/>
            <pc:sldMk cId="3552172054" sldId="257"/>
            <ac:spMk id="60" creationId="{6CA87B55-F6AF-0ABC-85EF-2E8F7C0473C1}"/>
          </ac:spMkLst>
        </pc:spChg>
        <pc:spChg chg="add del mod">
          <ac:chgData name="Ellie Wardell" userId="2290b26e-cf15-428f-8ea2-59667d12aac7" providerId="ADAL" clId="{7A897142-C034-461B-9043-30B82AE5B126}" dt="2026-03-23T14:21:47.816" v="1425" actId="478"/>
          <ac:spMkLst>
            <pc:docMk/>
            <pc:sldMk cId="3552172054" sldId="257"/>
            <ac:spMk id="61" creationId="{D261DBF1-D0DB-E160-1B31-2E59127716F9}"/>
          </ac:spMkLst>
        </pc:spChg>
        <pc:spChg chg="add del mod">
          <ac:chgData name="Ellie Wardell" userId="2290b26e-cf15-428f-8ea2-59667d12aac7" providerId="ADAL" clId="{7A897142-C034-461B-9043-30B82AE5B126}" dt="2026-03-23T14:20:27.856" v="1387" actId="478"/>
          <ac:spMkLst>
            <pc:docMk/>
            <pc:sldMk cId="3552172054" sldId="257"/>
            <ac:spMk id="62" creationId="{2C76F27C-0006-B740-E7F4-BE332A703620}"/>
          </ac:spMkLst>
        </pc:spChg>
        <pc:spChg chg="add del mod">
          <ac:chgData name="Ellie Wardell" userId="2290b26e-cf15-428f-8ea2-59667d12aac7" providerId="ADAL" clId="{7A897142-C034-461B-9043-30B82AE5B126}" dt="2026-03-23T14:20:29.274" v="1388" actId="478"/>
          <ac:spMkLst>
            <pc:docMk/>
            <pc:sldMk cId="3552172054" sldId="257"/>
            <ac:spMk id="63" creationId="{BBFB954E-3A4F-B4F4-DCC6-1BB4F8C40036}"/>
          </ac:spMkLst>
        </pc:spChg>
        <pc:spChg chg="add del mod">
          <ac:chgData name="Ellie Wardell" userId="2290b26e-cf15-428f-8ea2-59667d12aac7" providerId="ADAL" clId="{7A897142-C034-461B-9043-30B82AE5B126}" dt="2026-03-23T14:20:30.679" v="1389" actId="478"/>
          <ac:spMkLst>
            <pc:docMk/>
            <pc:sldMk cId="3552172054" sldId="257"/>
            <ac:spMk id="64" creationId="{18FE5335-C63D-AF64-DA10-BEC3204C5DDE}"/>
          </ac:spMkLst>
        </pc:spChg>
        <pc:spChg chg="add del mod">
          <ac:chgData name="Ellie Wardell" userId="2290b26e-cf15-428f-8ea2-59667d12aac7" providerId="ADAL" clId="{7A897142-C034-461B-9043-30B82AE5B126}" dt="2026-03-23T14:21:00.608" v="1404" actId="478"/>
          <ac:spMkLst>
            <pc:docMk/>
            <pc:sldMk cId="3552172054" sldId="257"/>
            <ac:spMk id="65" creationId="{8A52DB36-5872-260B-E08D-29C45618BC7C}"/>
          </ac:spMkLst>
        </pc:spChg>
        <pc:spChg chg="add del mod">
          <ac:chgData name="Ellie Wardell" userId="2290b26e-cf15-428f-8ea2-59667d12aac7" providerId="ADAL" clId="{7A897142-C034-461B-9043-30B82AE5B126}" dt="2026-03-23T14:21:01.992" v="1405" actId="478"/>
          <ac:spMkLst>
            <pc:docMk/>
            <pc:sldMk cId="3552172054" sldId="257"/>
            <ac:spMk id="66" creationId="{7DFEC742-A965-FFD3-25DA-8CDFA4A00E0F}"/>
          </ac:spMkLst>
        </pc:spChg>
        <pc:spChg chg="add del mod">
          <ac:chgData name="Ellie Wardell" userId="2290b26e-cf15-428f-8ea2-59667d12aac7" providerId="ADAL" clId="{7A897142-C034-461B-9043-30B82AE5B126}" dt="2026-03-23T14:21:03.857" v="1406" actId="478"/>
          <ac:spMkLst>
            <pc:docMk/>
            <pc:sldMk cId="3552172054" sldId="257"/>
            <ac:spMk id="67" creationId="{6CA0262F-9953-8778-A8B3-7CFEC6FE9350}"/>
          </ac:spMkLst>
        </pc:spChg>
        <pc:spChg chg="add del mod">
          <ac:chgData name="Ellie Wardell" userId="2290b26e-cf15-428f-8ea2-59667d12aac7" providerId="ADAL" clId="{7A897142-C034-461B-9043-30B82AE5B126}" dt="2026-03-23T14:21:19.391" v="1412" actId="478"/>
          <ac:spMkLst>
            <pc:docMk/>
            <pc:sldMk cId="3552172054" sldId="257"/>
            <ac:spMk id="68" creationId="{C0D394A7-A960-A8B3-DF45-58C21322F4C2}"/>
          </ac:spMkLst>
        </pc:spChg>
        <pc:spChg chg="add del mod">
          <ac:chgData name="Ellie Wardell" userId="2290b26e-cf15-428f-8ea2-59667d12aac7" providerId="ADAL" clId="{7A897142-C034-461B-9043-30B82AE5B126}" dt="2026-03-23T14:21:21.035" v="1413" actId="478"/>
          <ac:spMkLst>
            <pc:docMk/>
            <pc:sldMk cId="3552172054" sldId="257"/>
            <ac:spMk id="69" creationId="{3C4C0B8F-F991-1763-15E8-3BE4A2632E05}"/>
          </ac:spMkLst>
        </pc:spChg>
        <pc:spChg chg="add del mod">
          <ac:chgData name="Ellie Wardell" userId="2290b26e-cf15-428f-8ea2-59667d12aac7" providerId="ADAL" clId="{7A897142-C034-461B-9043-30B82AE5B126}" dt="2026-03-23T14:21:37.683" v="1420" actId="478"/>
          <ac:spMkLst>
            <pc:docMk/>
            <pc:sldMk cId="3552172054" sldId="257"/>
            <ac:spMk id="70" creationId="{0C22B9E2-CE05-9716-12A3-798A82C8A149}"/>
          </ac:spMkLst>
        </pc:spChg>
        <pc:spChg chg="add del mod">
          <ac:chgData name="Ellie Wardell" userId="2290b26e-cf15-428f-8ea2-59667d12aac7" providerId="ADAL" clId="{7A897142-C034-461B-9043-30B82AE5B126}" dt="2026-03-23T14:21:46.326" v="1424" actId="478"/>
          <ac:spMkLst>
            <pc:docMk/>
            <pc:sldMk cId="3552172054" sldId="257"/>
            <ac:spMk id="71" creationId="{9D74C675-1582-9171-D9C6-679DD4BC040D}"/>
          </ac:spMkLst>
        </pc:spChg>
        <pc:spChg chg="add del mod">
          <ac:chgData name="Ellie Wardell" userId="2290b26e-cf15-428f-8ea2-59667d12aac7" providerId="ADAL" clId="{7A897142-C034-461B-9043-30B82AE5B126}" dt="2026-03-23T14:21:44.733" v="1423" actId="478"/>
          <ac:spMkLst>
            <pc:docMk/>
            <pc:sldMk cId="3552172054" sldId="257"/>
            <ac:spMk id="72" creationId="{ACEAD2B7-B437-242A-D347-5452313D0C32}"/>
          </ac:spMkLst>
        </pc:spChg>
        <pc:spChg chg="add del mod">
          <ac:chgData name="Ellie Wardell" userId="2290b26e-cf15-428f-8ea2-59667d12aac7" providerId="ADAL" clId="{7A897142-C034-461B-9043-30B82AE5B126}" dt="2026-03-23T14:21:43.276" v="1422" actId="478"/>
          <ac:spMkLst>
            <pc:docMk/>
            <pc:sldMk cId="3552172054" sldId="257"/>
            <ac:spMk id="73" creationId="{FDBE959E-1DB0-DEB4-F637-32386B927868}"/>
          </ac:spMkLst>
        </pc:spChg>
        <pc:spChg chg="add mod">
          <ac:chgData name="Ellie Wardell" userId="2290b26e-cf15-428f-8ea2-59667d12aac7" providerId="ADAL" clId="{7A897142-C034-461B-9043-30B82AE5B126}" dt="2026-03-23T14:33:28.779" v="1588" actId="1076"/>
          <ac:spMkLst>
            <pc:docMk/>
            <pc:sldMk cId="3552172054" sldId="257"/>
            <ac:spMk id="74" creationId="{9F5FA1C6-81AC-1012-C12D-60E07397143A}"/>
          </ac:spMkLst>
        </pc:spChg>
        <pc:spChg chg="add mod">
          <ac:chgData name="Ellie Wardell" userId="2290b26e-cf15-428f-8ea2-59667d12aac7" providerId="ADAL" clId="{7A897142-C034-461B-9043-30B82AE5B126}" dt="2026-03-23T14:33:28.779" v="1588" actId="1076"/>
          <ac:spMkLst>
            <pc:docMk/>
            <pc:sldMk cId="3552172054" sldId="257"/>
            <ac:spMk id="75" creationId="{AB4CA347-E0E6-E7F8-76FE-1DFFD2401FFF}"/>
          </ac:spMkLst>
        </pc:spChg>
        <pc:spChg chg="add mod">
          <ac:chgData name="Ellie Wardell" userId="2290b26e-cf15-428f-8ea2-59667d12aac7" providerId="ADAL" clId="{7A897142-C034-461B-9043-30B82AE5B126}" dt="2026-03-23T14:33:28.779" v="1588" actId="1076"/>
          <ac:spMkLst>
            <pc:docMk/>
            <pc:sldMk cId="3552172054" sldId="257"/>
            <ac:spMk id="76" creationId="{BDFD11BD-610F-07C4-A594-11EF211D0EB3}"/>
          </ac:spMkLst>
        </pc:spChg>
        <pc:spChg chg="add mod">
          <ac:chgData name="Ellie Wardell" userId="2290b26e-cf15-428f-8ea2-59667d12aac7" providerId="ADAL" clId="{7A897142-C034-461B-9043-30B82AE5B126}" dt="2026-03-23T14:33:28.779" v="1588" actId="1076"/>
          <ac:spMkLst>
            <pc:docMk/>
            <pc:sldMk cId="3552172054" sldId="257"/>
            <ac:spMk id="77" creationId="{A8639520-3FF0-1E47-5E95-75107FE40F6B}"/>
          </ac:spMkLst>
        </pc:spChg>
        <pc:spChg chg="add mod">
          <ac:chgData name="Ellie Wardell" userId="2290b26e-cf15-428f-8ea2-59667d12aac7" providerId="ADAL" clId="{7A897142-C034-461B-9043-30B82AE5B126}" dt="2026-03-23T14:33:28.779" v="1588" actId="1076"/>
          <ac:spMkLst>
            <pc:docMk/>
            <pc:sldMk cId="3552172054" sldId="257"/>
            <ac:spMk id="78" creationId="{68038061-CC4C-88F3-1D46-C2417F6A49CC}"/>
          </ac:spMkLst>
        </pc:spChg>
        <pc:spChg chg="add mod">
          <ac:chgData name="Ellie Wardell" userId="2290b26e-cf15-428f-8ea2-59667d12aac7" providerId="ADAL" clId="{7A897142-C034-461B-9043-30B82AE5B126}" dt="2026-03-23T14:33:28.779" v="1588" actId="1076"/>
          <ac:spMkLst>
            <pc:docMk/>
            <pc:sldMk cId="3552172054" sldId="257"/>
            <ac:spMk id="79" creationId="{AE9E69D0-DA7A-015C-B310-BBE4EAE2A58E}"/>
          </ac:spMkLst>
        </pc:spChg>
        <pc:spChg chg="add mod">
          <ac:chgData name="Ellie Wardell" userId="2290b26e-cf15-428f-8ea2-59667d12aac7" providerId="ADAL" clId="{7A897142-C034-461B-9043-30B82AE5B126}" dt="2026-03-23T14:33:28.779" v="1588" actId="1076"/>
          <ac:spMkLst>
            <pc:docMk/>
            <pc:sldMk cId="3552172054" sldId="257"/>
            <ac:spMk id="80" creationId="{282979DF-A283-1DC5-3C98-88B939B8E85E}"/>
          </ac:spMkLst>
        </pc:spChg>
        <pc:grpChg chg="del mod">
          <ac:chgData name="Ellie Wardell" userId="2290b26e-cf15-428f-8ea2-59667d12aac7" providerId="ADAL" clId="{7A897142-C034-461B-9043-30B82AE5B126}" dt="2026-03-23T14:06:59.969" v="1045" actId="478"/>
          <ac:grpSpMkLst>
            <pc:docMk/>
            <pc:sldMk cId="3552172054" sldId="257"/>
            <ac:grpSpMk id="7" creationId="{C9903BC7-EF58-3513-AF3C-C5D072CAC78E}"/>
          </ac:grpSpMkLst>
        </pc:grpChg>
        <pc:grpChg chg="del mod">
          <ac:chgData name="Ellie Wardell" userId="2290b26e-cf15-428f-8ea2-59667d12aac7" providerId="ADAL" clId="{7A897142-C034-461B-9043-30B82AE5B126}" dt="2026-03-23T14:07:02.212" v="1046" actId="478"/>
          <ac:grpSpMkLst>
            <pc:docMk/>
            <pc:sldMk cId="3552172054" sldId="257"/>
            <ac:grpSpMk id="11" creationId="{0F827EB3-C666-DB46-A362-E3D260037318}"/>
          </ac:grpSpMkLst>
        </pc:grpChg>
        <pc:grpChg chg="del mod">
          <ac:chgData name="Ellie Wardell" userId="2290b26e-cf15-428f-8ea2-59667d12aac7" providerId="ADAL" clId="{7A897142-C034-461B-9043-30B82AE5B126}" dt="2026-03-23T14:07:27.037" v="1049" actId="478"/>
          <ac:grpSpMkLst>
            <pc:docMk/>
            <pc:sldMk cId="3552172054" sldId="257"/>
            <ac:grpSpMk id="15" creationId="{C2CCD890-6170-62EF-DCE0-73C4A9732906}"/>
          </ac:grpSpMkLst>
        </pc:grpChg>
        <pc:grpChg chg="del mod">
          <ac:chgData name="Ellie Wardell" userId="2290b26e-cf15-428f-8ea2-59667d12aac7" providerId="ADAL" clId="{7A897142-C034-461B-9043-30B82AE5B126}" dt="2026-03-23T14:10:20.631" v="1114" actId="478"/>
          <ac:grpSpMkLst>
            <pc:docMk/>
            <pc:sldMk cId="3552172054" sldId="257"/>
            <ac:grpSpMk id="19" creationId="{01B17BBC-6317-1F5E-FD0B-E4784262B76D}"/>
          </ac:grpSpMkLst>
        </pc:grpChg>
        <pc:grpChg chg="del">
          <ac:chgData name="Ellie Wardell" userId="2290b26e-cf15-428f-8ea2-59667d12aac7" providerId="ADAL" clId="{7A897142-C034-461B-9043-30B82AE5B126}" dt="2026-03-23T14:10:37.611" v="1118" actId="478"/>
          <ac:grpSpMkLst>
            <pc:docMk/>
            <pc:sldMk cId="3552172054" sldId="257"/>
            <ac:grpSpMk id="23" creationId="{3E5675AE-AF4A-CA78-FDC9-E5EEB9348BFD}"/>
          </ac:grpSpMkLst>
        </pc:grpChg>
        <pc:grpChg chg="del">
          <ac:chgData name="Ellie Wardell" userId="2290b26e-cf15-428f-8ea2-59667d12aac7" providerId="ADAL" clId="{7A897142-C034-461B-9043-30B82AE5B126}" dt="2026-03-23T14:10:36.317" v="1117" actId="478"/>
          <ac:grpSpMkLst>
            <pc:docMk/>
            <pc:sldMk cId="3552172054" sldId="257"/>
            <ac:grpSpMk id="27" creationId="{D1FD9B9C-B426-0218-A754-306170E2E076}"/>
          </ac:grpSpMkLst>
        </pc:grpChg>
        <pc:grpChg chg="del">
          <ac:chgData name="Ellie Wardell" userId="2290b26e-cf15-428f-8ea2-59667d12aac7" providerId="ADAL" clId="{7A897142-C034-461B-9043-30B82AE5B126}" dt="2026-03-23T14:10:41.397" v="1120" actId="478"/>
          <ac:grpSpMkLst>
            <pc:docMk/>
            <pc:sldMk cId="3552172054" sldId="257"/>
            <ac:grpSpMk id="31" creationId="{FF7D2C00-DB9F-4A1E-F79E-2D09C5CCCDF6}"/>
          </ac:grpSpMkLst>
        </pc:grpChg>
        <pc:graphicFrameChg chg="del">
          <ac:chgData name="Ellie Wardell" userId="2290b26e-cf15-428f-8ea2-59667d12aac7" providerId="ADAL" clId="{7A897142-C034-461B-9043-30B82AE5B126}" dt="2026-03-23T14:04:16.231" v="1027" actId="478"/>
          <ac:graphicFrameMkLst>
            <pc:docMk/>
            <pc:sldMk cId="3552172054" sldId="257"/>
            <ac:graphicFrameMk id="6" creationId="{1E393ECB-407C-8960-2063-05E2F72536EF}"/>
          </ac:graphicFrameMkLst>
        </pc:graphicFrameChg>
      </pc:sldChg>
      <pc:sldChg chg="addSp delSp modSp mod">
        <pc:chgData name="Ellie Wardell" userId="2290b26e-cf15-428f-8ea2-59667d12aac7" providerId="ADAL" clId="{7A897142-C034-461B-9043-30B82AE5B126}" dt="2026-03-23T14:33:31.787" v="1589"/>
        <pc:sldMkLst>
          <pc:docMk/>
          <pc:sldMk cId="481205436" sldId="261"/>
        </pc:sldMkLst>
        <pc:spChg chg="mod">
          <ac:chgData name="Ellie Wardell" userId="2290b26e-cf15-428f-8ea2-59667d12aac7" providerId="ADAL" clId="{7A897142-C034-461B-9043-30B82AE5B126}" dt="2026-03-23T12:10:27.870" v="23" actId="1076"/>
          <ac:spMkLst>
            <pc:docMk/>
            <pc:sldMk cId="481205436" sldId="261"/>
            <ac:spMk id="2" creationId="{13839685-2A35-D930-C7AF-17EBC92A793D}"/>
          </ac:spMkLst>
        </pc:spChg>
        <pc:spChg chg="add del mod">
          <ac:chgData name="Ellie Wardell" userId="2290b26e-cf15-428f-8ea2-59667d12aac7" providerId="ADAL" clId="{7A897142-C034-461B-9043-30B82AE5B126}" dt="2026-03-23T14:26:37.545" v="1547" actId="478"/>
          <ac:spMkLst>
            <pc:docMk/>
            <pc:sldMk cId="481205436" sldId="261"/>
            <ac:spMk id="3" creationId="{F0593048-D1D6-16A5-4FAB-3AFB30B4972C}"/>
          </ac:spMkLst>
        </pc:spChg>
        <pc:spChg chg="mod">
          <ac:chgData name="Ellie Wardell" userId="2290b26e-cf15-428f-8ea2-59667d12aac7" providerId="ADAL" clId="{7A897142-C034-461B-9043-30B82AE5B126}" dt="2026-03-23T12:29:10.184" v="300" actId="14100"/>
          <ac:spMkLst>
            <pc:docMk/>
            <pc:sldMk cId="481205436" sldId="261"/>
            <ac:spMk id="4" creationId="{D0708C81-9F77-4DD9-D66E-7357EE6FAAF5}"/>
          </ac:spMkLst>
        </pc:spChg>
        <pc:spChg chg="mod">
          <ac:chgData name="Ellie Wardell" userId="2290b26e-cf15-428f-8ea2-59667d12aac7" providerId="ADAL" clId="{7A897142-C034-461B-9043-30B82AE5B126}" dt="2026-03-23T12:27:43.841" v="291" actId="1076"/>
          <ac:spMkLst>
            <pc:docMk/>
            <pc:sldMk cId="481205436" sldId="261"/>
            <ac:spMk id="5" creationId="{E44D03AB-8BD7-647C-F27A-1EEFC6C2D52E}"/>
          </ac:spMkLst>
        </pc:spChg>
        <pc:spChg chg="mod">
          <ac:chgData name="Ellie Wardell" userId="2290b26e-cf15-428f-8ea2-59667d12aac7" providerId="ADAL" clId="{7A897142-C034-461B-9043-30B82AE5B126}" dt="2026-03-23T12:27:51.457" v="292" actId="1076"/>
          <ac:spMkLst>
            <pc:docMk/>
            <pc:sldMk cId="481205436" sldId="261"/>
            <ac:spMk id="6" creationId="{0D46B025-12EE-BCE5-75A4-5466D133A4AD}"/>
          </ac:spMkLst>
        </pc:spChg>
        <pc:spChg chg="add mod">
          <ac:chgData name="Ellie Wardell" userId="2290b26e-cf15-428f-8ea2-59667d12aac7" providerId="ADAL" clId="{7A897142-C034-461B-9043-30B82AE5B126}" dt="2026-03-23T12:29:43.757" v="306" actId="1076"/>
          <ac:spMkLst>
            <pc:docMk/>
            <pc:sldMk cId="481205436" sldId="261"/>
            <ac:spMk id="9" creationId="{34004126-CE32-5C59-1AE7-EFE49C3BC5C8}"/>
          </ac:spMkLst>
        </pc:spChg>
        <pc:spChg chg="add mod">
          <ac:chgData name="Ellie Wardell" userId="2290b26e-cf15-428f-8ea2-59667d12aac7" providerId="ADAL" clId="{7A897142-C034-461B-9043-30B82AE5B126}" dt="2026-03-23T12:23:13.097" v="257" actId="1076"/>
          <ac:spMkLst>
            <pc:docMk/>
            <pc:sldMk cId="481205436" sldId="261"/>
            <ac:spMk id="10" creationId="{6F63C456-892D-52D8-F891-25992EC31564}"/>
          </ac:spMkLst>
        </pc:spChg>
        <pc:spChg chg="add mod">
          <ac:chgData name="Ellie Wardell" userId="2290b26e-cf15-428f-8ea2-59667d12aac7" providerId="ADAL" clId="{7A897142-C034-461B-9043-30B82AE5B126}" dt="2026-03-23T12:22:50.795" v="254" actId="1076"/>
          <ac:spMkLst>
            <pc:docMk/>
            <pc:sldMk cId="481205436" sldId="261"/>
            <ac:spMk id="11" creationId="{7D426B0A-4992-3C2E-91D1-60C4A23C4DA5}"/>
          </ac:spMkLst>
        </pc:spChg>
        <pc:spChg chg="add del mod">
          <ac:chgData name="Ellie Wardell" userId="2290b26e-cf15-428f-8ea2-59667d12aac7" providerId="ADAL" clId="{7A897142-C034-461B-9043-30B82AE5B126}" dt="2026-03-23T12:25:07.784" v="270" actId="478"/>
          <ac:spMkLst>
            <pc:docMk/>
            <pc:sldMk cId="481205436" sldId="261"/>
            <ac:spMk id="16" creationId="{8C66B4CE-F24D-5BEA-046A-6451ECF9256A}"/>
          </ac:spMkLst>
        </pc:spChg>
        <pc:spChg chg="add del mod">
          <ac:chgData name="Ellie Wardell" userId="2290b26e-cf15-428f-8ea2-59667d12aac7" providerId="ADAL" clId="{7A897142-C034-461B-9043-30B82AE5B126}" dt="2026-03-23T12:27:07.872" v="285" actId="478"/>
          <ac:spMkLst>
            <pc:docMk/>
            <pc:sldMk cId="481205436" sldId="261"/>
            <ac:spMk id="21" creationId="{DBB6E35F-92C4-199E-76DB-9167238A57E6}"/>
          </ac:spMkLst>
        </pc:spChg>
        <pc:spChg chg="add mod">
          <ac:chgData name="Ellie Wardell" userId="2290b26e-cf15-428f-8ea2-59667d12aac7" providerId="ADAL" clId="{7A897142-C034-461B-9043-30B82AE5B126}" dt="2026-03-23T14:26:38.604" v="1548"/>
          <ac:spMkLst>
            <pc:docMk/>
            <pc:sldMk cId="481205436" sldId="261"/>
            <ac:spMk id="25" creationId="{11EE9313-0564-6648-2ED4-68B099A58A0A}"/>
          </ac:spMkLst>
        </pc:spChg>
        <pc:spChg chg="add mod">
          <ac:chgData name="Ellie Wardell" userId="2290b26e-cf15-428f-8ea2-59667d12aac7" providerId="ADAL" clId="{7A897142-C034-461B-9043-30B82AE5B126}" dt="2026-03-23T14:26:38.604" v="1548"/>
          <ac:spMkLst>
            <pc:docMk/>
            <pc:sldMk cId="481205436" sldId="261"/>
            <ac:spMk id="26" creationId="{E02250EB-8C64-8BBD-6B48-EFB04744BD13}"/>
          </ac:spMkLst>
        </pc:spChg>
        <pc:spChg chg="add mod">
          <ac:chgData name="Ellie Wardell" userId="2290b26e-cf15-428f-8ea2-59667d12aac7" providerId="ADAL" clId="{7A897142-C034-461B-9043-30B82AE5B126}" dt="2026-03-23T14:26:38.604" v="1548"/>
          <ac:spMkLst>
            <pc:docMk/>
            <pc:sldMk cId="481205436" sldId="261"/>
            <ac:spMk id="27" creationId="{C7601308-C570-7509-C607-7AB592F1D7F6}"/>
          </ac:spMkLst>
        </pc:spChg>
        <pc:spChg chg="add mod">
          <ac:chgData name="Ellie Wardell" userId="2290b26e-cf15-428f-8ea2-59667d12aac7" providerId="ADAL" clId="{7A897142-C034-461B-9043-30B82AE5B126}" dt="2026-03-23T14:26:38.604" v="1548"/>
          <ac:spMkLst>
            <pc:docMk/>
            <pc:sldMk cId="481205436" sldId="261"/>
            <ac:spMk id="28" creationId="{B7F72875-AFFA-E723-0C38-CA0BE5B0F35D}"/>
          </ac:spMkLst>
        </pc:spChg>
        <pc:spChg chg="add mod">
          <ac:chgData name="Ellie Wardell" userId="2290b26e-cf15-428f-8ea2-59667d12aac7" providerId="ADAL" clId="{7A897142-C034-461B-9043-30B82AE5B126}" dt="2026-03-23T14:26:38.604" v="1548"/>
          <ac:spMkLst>
            <pc:docMk/>
            <pc:sldMk cId="481205436" sldId="261"/>
            <ac:spMk id="29" creationId="{2ED3C0FC-C4E5-F49B-F214-F16473557799}"/>
          </ac:spMkLst>
        </pc:spChg>
        <pc:spChg chg="add mod">
          <ac:chgData name="Ellie Wardell" userId="2290b26e-cf15-428f-8ea2-59667d12aac7" providerId="ADAL" clId="{7A897142-C034-461B-9043-30B82AE5B126}" dt="2026-03-23T14:26:38.604" v="1548"/>
          <ac:spMkLst>
            <pc:docMk/>
            <pc:sldMk cId="481205436" sldId="261"/>
            <ac:spMk id="30" creationId="{4F955F68-2F5D-109B-7137-038EA857C33D}"/>
          </ac:spMkLst>
        </pc:spChg>
        <pc:spChg chg="add mod">
          <ac:chgData name="Ellie Wardell" userId="2290b26e-cf15-428f-8ea2-59667d12aac7" providerId="ADAL" clId="{7A897142-C034-461B-9043-30B82AE5B126}" dt="2026-03-23T14:26:38.604" v="1548"/>
          <ac:spMkLst>
            <pc:docMk/>
            <pc:sldMk cId="481205436" sldId="261"/>
            <ac:spMk id="31" creationId="{8C13206B-1651-431E-5ADD-75637576C797}"/>
          </ac:spMkLst>
        </pc:spChg>
        <pc:spChg chg="add mod">
          <ac:chgData name="Ellie Wardell" userId="2290b26e-cf15-428f-8ea2-59667d12aac7" providerId="ADAL" clId="{7A897142-C034-461B-9043-30B82AE5B126}" dt="2026-03-23T14:33:31.787" v="1589"/>
          <ac:spMkLst>
            <pc:docMk/>
            <pc:sldMk cId="481205436" sldId="261"/>
            <ac:spMk id="32" creationId="{DE22DE41-DFA7-4F45-E8E1-29ACF2E81D10}"/>
          </ac:spMkLst>
        </pc:spChg>
        <pc:spChg chg="add mod">
          <ac:chgData name="Ellie Wardell" userId="2290b26e-cf15-428f-8ea2-59667d12aac7" providerId="ADAL" clId="{7A897142-C034-461B-9043-30B82AE5B126}" dt="2026-03-23T14:33:31.787" v="1589"/>
          <ac:spMkLst>
            <pc:docMk/>
            <pc:sldMk cId="481205436" sldId="261"/>
            <ac:spMk id="33" creationId="{0C5A7192-E97D-BFB0-C741-5DA020EBA649}"/>
          </ac:spMkLst>
        </pc:spChg>
        <pc:spChg chg="add mod">
          <ac:chgData name="Ellie Wardell" userId="2290b26e-cf15-428f-8ea2-59667d12aac7" providerId="ADAL" clId="{7A897142-C034-461B-9043-30B82AE5B126}" dt="2026-03-23T14:33:31.787" v="1589"/>
          <ac:spMkLst>
            <pc:docMk/>
            <pc:sldMk cId="481205436" sldId="261"/>
            <ac:spMk id="34" creationId="{8607A3EA-4AAB-846B-3893-1D74CE02C6AD}"/>
          </ac:spMkLst>
        </pc:spChg>
        <pc:spChg chg="add mod">
          <ac:chgData name="Ellie Wardell" userId="2290b26e-cf15-428f-8ea2-59667d12aac7" providerId="ADAL" clId="{7A897142-C034-461B-9043-30B82AE5B126}" dt="2026-03-23T14:33:31.787" v="1589"/>
          <ac:spMkLst>
            <pc:docMk/>
            <pc:sldMk cId="481205436" sldId="261"/>
            <ac:spMk id="35" creationId="{67F82B55-E8AE-0942-01DE-683D4E96FEE3}"/>
          </ac:spMkLst>
        </pc:spChg>
        <pc:spChg chg="add mod">
          <ac:chgData name="Ellie Wardell" userId="2290b26e-cf15-428f-8ea2-59667d12aac7" providerId="ADAL" clId="{7A897142-C034-461B-9043-30B82AE5B126}" dt="2026-03-23T14:33:31.787" v="1589"/>
          <ac:spMkLst>
            <pc:docMk/>
            <pc:sldMk cId="481205436" sldId="261"/>
            <ac:spMk id="36" creationId="{A64F7BCF-AFDA-668A-00BD-02B2CE8190EF}"/>
          </ac:spMkLst>
        </pc:spChg>
        <pc:spChg chg="add mod">
          <ac:chgData name="Ellie Wardell" userId="2290b26e-cf15-428f-8ea2-59667d12aac7" providerId="ADAL" clId="{7A897142-C034-461B-9043-30B82AE5B126}" dt="2026-03-23T14:33:31.787" v="1589"/>
          <ac:spMkLst>
            <pc:docMk/>
            <pc:sldMk cId="481205436" sldId="261"/>
            <ac:spMk id="37" creationId="{18E4B099-DABB-D9EF-0B7C-B844EC40AA05}"/>
          </ac:spMkLst>
        </pc:spChg>
        <pc:spChg chg="add mod">
          <ac:chgData name="Ellie Wardell" userId="2290b26e-cf15-428f-8ea2-59667d12aac7" providerId="ADAL" clId="{7A897142-C034-461B-9043-30B82AE5B126}" dt="2026-03-23T14:33:31.787" v="1589"/>
          <ac:spMkLst>
            <pc:docMk/>
            <pc:sldMk cId="481205436" sldId="261"/>
            <ac:spMk id="38" creationId="{8BBFE00F-87F5-8D47-69C3-EFAC1C965597}"/>
          </ac:spMkLst>
        </pc:spChg>
        <pc:graphicFrameChg chg="add del mod modGraphic">
          <ac:chgData name="Ellie Wardell" userId="2290b26e-cf15-428f-8ea2-59667d12aac7" providerId="ADAL" clId="{7A897142-C034-461B-9043-30B82AE5B126}" dt="2026-03-23T12:13:17.781" v="41" actId="478"/>
          <ac:graphicFrameMkLst>
            <pc:docMk/>
            <pc:sldMk cId="481205436" sldId="261"/>
            <ac:graphicFrameMk id="7" creationId="{99605976-02E5-8AE1-8254-643857FFE0A4}"/>
          </ac:graphicFrameMkLst>
        </pc:graphicFrameChg>
        <pc:graphicFrameChg chg="add mod modGraphic">
          <ac:chgData name="Ellie Wardell" userId="2290b26e-cf15-428f-8ea2-59667d12aac7" providerId="ADAL" clId="{7A897142-C034-461B-9043-30B82AE5B126}" dt="2026-03-23T12:29:13.865" v="301" actId="14100"/>
          <ac:graphicFrameMkLst>
            <pc:docMk/>
            <pc:sldMk cId="481205436" sldId="261"/>
            <ac:graphicFrameMk id="8" creationId="{D89B1459-5B32-5295-E03F-6FC5E574ECD0}"/>
          </ac:graphicFrameMkLst>
        </pc:graphicFrameChg>
        <pc:picChg chg="add del mod">
          <ac:chgData name="Ellie Wardell" userId="2290b26e-cf15-428f-8ea2-59667d12aac7" providerId="ADAL" clId="{7A897142-C034-461B-9043-30B82AE5B126}" dt="2026-03-23T12:24:23.603" v="262" actId="478"/>
          <ac:picMkLst>
            <pc:docMk/>
            <pc:sldMk cId="481205436" sldId="261"/>
            <ac:picMk id="13" creationId="{17BA74ED-18BC-EDFA-1622-2093BC57ACF1}"/>
          </ac:picMkLst>
        </pc:picChg>
        <pc:picChg chg="add del mod">
          <ac:chgData name="Ellie Wardell" userId="2290b26e-cf15-428f-8ea2-59667d12aac7" providerId="ADAL" clId="{7A897142-C034-461B-9043-30B82AE5B126}" dt="2026-03-23T12:29:29.596" v="303" actId="1076"/>
          <ac:picMkLst>
            <pc:docMk/>
            <pc:sldMk cId="481205436" sldId="261"/>
            <ac:picMk id="15" creationId="{574476FB-8361-76A6-DCE7-FBAAA6D19EE8}"/>
          </ac:picMkLst>
        </pc:picChg>
        <pc:picChg chg="add del mod">
          <ac:chgData name="Ellie Wardell" userId="2290b26e-cf15-428f-8ea2-59667d12aac7" providerId="ADAL" clId="{7A897142-C034-461B-9043-30B82AE5B126}" dt="2026-03-23T12:26:30.460" v="279" actId="478"/>
          <ac:picMkLst>
            <pc:docMk/>
            <pc:sldMk cId="481205436" sldId="261"/>
            <ac:picMk id="18" creationId="{ABF8F05F-95F9-F0D6-C46B-0B955F77796B}"/>
          </ac:picMkLst>
        </pc:picChg>
        <pc:picChg chg="add mod">
          <ac:chgData name="Ellie Wardell" userId="2290b26e-cf15-428f-8ea2-59667d12aac7" providerId="ADAL" clId="{7A897142-C034-461B-9043-30B82AE5B126}" dt="2026-03-23T12:29:21.624" v="302" actId="1076"/>
          <ac:picMkLst>
            <pc:docMk/>
            <pc:sldMk cId="481205436" sldId="261"/>
            <ac:picMk id="20" creationId="{5B3975CC-BCDA-6A1F-770A-4E248F2D437F}"/>
          </ac:picMkLst>
        </pc:picChg>
        <pc:picChg chg="add mod">
          <ac:chgData name="Ellie Wardell" userId="2290b26e-cf15-428f-8ea2-59667d12aac7" providerId="ADAL" clId="{7A897142-C034-461B-9043-30B82AE5B126}" dt="2026-03-23T12:29:39.480" v="305" actId="1076"/>
          <ac:picMkLst>
            <pc:docMk/>
            <pc:sldMk cId="481205436" sldId="261"/>
            <ac:picMk id="23" creationId="{0E501B7C-EF1D-7068-78CF-89703CFC2DEF}"/>
          </ac:picMkLst>
        </pc:picChg>
      </pc:sldChg>
      <pc:sldChg chg="addSp delSp modSp mod">
        <pc:chgData name="Ellie Wardell" userId="2290b26e-cf15-428f-8ea2-59667d12aac7" providerId="ADAL" clId="{7A897142-C034-461B-9043-30B82AE5B126}" dt="2026-03-23T14:33:39.917" v="1593"/>
        <pc:sldMkLst>
          <pc:docMk/>
          <pc:sldMk cId="3185583787" sldId="262"/>
        </pc:sldMkLst>
        <pc:spChg chg="mod">
          <ac:chgData name="Ellie Wardell" userId="2290b26e-cf15-428f-8ea2-59667d12aac7" providerId="ADAL" clId="{7A897142-C034-461B-9043-30B82AE5B126}" dt="2026-03-23T13:25:33.912" v="657" actId="1076"/>
          <ac:spMkLst>
            <pc:docMk/>
            <pc:sldMk cId="3185583787" sldId="262"/>
            <ac:spMk id="2" creationId="{E662F16C-19B1-6CDD-3F6A-10149ECD5C75}"/>
          </ac:spMkLst>
        </pc:spChg>
        <pc:spChg chg="mod">
          <ac:chgData name="Ellie Wardell" userId="2290b26e-cf15-428f-8ea2-59667d12aac7" providerId="ADAL" clId="{7A897142-C034-461B-9043-30B82AE5B126}" dt="2026-03-23T13:24:55.891" v="653" actId="1076"/>
          <ac:spMkLst>
            <pc:docMk/>
            <pc:sldMk cId="3185583787" sldId="262"/>
            <ac:spMk id="3" creationId="{D41E4B46-1726-26FA-2F19-AB7E90441F51}"/>
          </ac:spMkLst>
        </pc:spChg>
        <pc:spChg chg="add del">
          <ac:chgData name="Ellie Wardell" userId="2290b26e-cf15-428f-8ea2-59667d12aac7" providerId="ADAL" clId="{7A897142-C034-461B-9043-30B82AE5B126}" dt="2026-03-23T14:33:39.672" v="1592" actId="478"/>
          <ac:spMkLst>
            <pc:docMk/>
            <pc:sldMk cId="3185583787" sldId="262"/>
            <ac:spMk id="4" creationId="{2852BF52-0095-AAF7-275D-EF4E3603DB31}"/>
          </ac:spMkLst>
        </pc:spChg>
        <pc:spChg chg="add mod">
          <ac:chgData name="Ellie Wardell" userId="2290b26e-cf15-428f-8ea2-59667d12aac7" providerId="ADAL" clId="{7A897142-C034-461B-9043-30B82AE5B126}" dt="2026-03-23T14:26:45.005" v="1552"/>
          <ac:spMkLst>
            <pc:docMk/>
            <pc:sldMk cId="3185583787" sldId="262"/>
            <ac:spMk id="6" creationId="{18B4C677-9A19-4B37-34AE-F49AC5D11754}"/>
          </ac:spMkLst>
        </pc:spChg>
        <pc:spChg chg="add mod">
          <ac:chgData name="Ellie Wardell" userId="2290b26e-cf15-428f-8ea2-59667d12aac7" providerId="ADAL" clId="{7A897142-C034-461B-9043-30B82AE5B126}" dt="2026-03-23T14:26:45.005" v="1552"/>
          <ac:spMkLst>
            <pc:docMk/>
            <pc:sldMk cId="3185583787" sldId="262"/>
            <ac:spMk id="7" creationId="{AD81DC26-734C-959E-C528-6E02D1BDC3C2}"/>
          </ac:spMkLst>
        </pc:spChg>
        <pc:spChg chg="add mod">
          <ac:chgData name="Ellie Wardell" userId="2290b26e-cf15-428f-8ea2-59667d12aac7" providerId="ADAL" clId="{7A897142-C034-461B-9043-30B82AE5B126}" dt="2026-03-23T14:26:45.005" v="1552"/>
          <ac:spMkLst>
            <pc:docMk/>
            <pc:sldMk cId="3185583787" sldId="262"/>
            <ac:spMk id="8" creationId="{64932B77-AB98-194C-725F-5210C1A6E98C}"/>
          </ac:spMkLst>
        </pc:spChg>
        <pc:spChg chg="add mod">
          <ac:chgData name="Ellie Wardell" userId="2290b26e-cf15-428f-8ea2-59667d12aac7" providerId="ADAL" clId="{7A897142-C034-461B-9043-30B82AE5B126}" dt="2026-03-23T14:26:45.005" v="1552"/>
          <ac:spMkLst>
            <pc:docMk/>
            <pc:sldMk cId="3185583787" sldId="262"/>
            <ac:spMk id="9" creationId="{A2350FE2-44E0-EAC8-F473-95594553F872}"/>
          </ac:spMkLst>
        </pc:spChg>
        <pc:spChg chg="add mod">
          <ac:chgData name="Ellie Wardell" userId="2290b26e-cf15-428f-8ea2-59667d12aac7" providerId="ADAL" clId="{7A897142-C034-461B-9043-30B82AE5B126}" dt="2026-03-23T14:26:45.005" v="1552"/>
          <ac:spMkLst>
            <pc:docMk/>
            <pc:sldMk cId="3185583787" sldId="262"/>
            <ac:spMk id="10" creationId="{44914E93-7766-7A87-5833-6A80502EA001}"/>
          </ac:spMkLst>
        </pc:spChg>
        <pc:spChg chg="add mod">
          <ac:chgData name="Ellie Wardell" userId="2290b26e-cf15-428f-8ea2-59667d12aac7" providerId="ADAL" clId="{7A897142-C034-461B-9043-30B82AE5B126}" dt="2026-03-23T14:26:45.005" v="1552"/>
          <ac:spMkLst>
            <pc:docMk/>
            <pc:sldMk cId="3185583787" sldId="262"/>
            <ac:spMk id="11" creationId="{B3A7CE33-9E98-ACE8-1899-E50BCEE941A7}"/>
          </ac:spMkLst>
        </pc:spChg>
        <pc:spChg chg="add mod">
          <ac:chgData name="Ellie Wardell" userId="2290b26e-cf15-428f-8ea2-59667d12aac7" providerId="ADAL" clId="{7A897142-C034-461B-9043-30B82AE5B126}" dt="2026-03-23T14:26:45.005" v="1552"/>
          <ac:spMkLst>
            <pc:docMk/>
            <pc:sldMk cId="3185583787" sldId="262"/>
            <ac:spMk id="12" creationId="{6D790548-8AFB-1B7A-4CFC-E7ECA47686F3}"/>
          </ac:spMkLst>
        </pc:spChg>
        <pc:spChg chg="add mod">
          <ac:chgData name="Ellie Wardell" userId="2290b26e-cf15-428f-8ea2-59667d12aac7" providerId="ADAL" clId="{7A897142-C034-461B-9043-30B82AE5B126}" dt="2026-03-23T14:33:39.917" v="1593"/>
          <ac:spMkLst>
            <pc:docMk/>
            <pc:sldMk cId="3185583787" sldId="262"/>
            <ac:spMk id="13" creationId="{7C2D7C07-18B7-3E3F-02C5-0A13A0E19E87}"/>
          </ac:spMkLst>
        </pc:spChg>
        <pc:spChg chg="add mod">
          <ac:chgData name="Ellie Wardell" userId="2290b26e-cf15-428f-8ea2-59667d12aac7" providerId="ADAL" clId="{7A897142-C034-461B-9043-30B82AE5B126}" dt="2026-03-23T14:33:39.917" v="1593"/>
          <ac:spMkLst>
            <pc:docMk/>
            <pc:sldMk cId="3185583787" sldId="262"/>
            <ac:spMk id="14" creationId="{501B8DF5-595A-4A31-606D-4B559C79AB0D}"/>
          </ac:spMkLst>
        </pc:spChg>
        <pc:spChg chg="add mod">
          <ac:chgData name="Ellie Wardell" userId="2290b26e-cf15-428f-8ea2-59667d12aac7" providerId="ADAL" clId="{7A897142-C034-461B-9043-30B82AE5B126}" dt="2026-03-23T14:33:39.917" v="1593"/>
          <ac:spMkLst>
            <pc:docMk/>
            <pc:sldMk cId="3185583787" sldId="262"/>
            <ac:spMk id="15" creationId="{E7032F0F-3AEE-2CBF-C4A4-113D9AEFC52B}"/>
          </ac:spMkLst>
        </pc:spChg>
        <pc:spChg chg="add mod">
          <ac:chgData name="Ellie Wardell" userId="2290b26e-cf15-428f-8ea2-59667d12aac7" providerId="ADAL" clId="{7A897142-C034-461B-9043-30B82AE5B126}" dt="2026-03-23T14:33:39.917" v="1593"/>
          <ac:spMkLst>
            <pc:docMk/>
            <pc:sldMk cId="3185583787" sldId="262"/>
            <ac:spMk id="20" creationId="{DE3E256F-32B9-8952-DCA3-B09241320A0F}"/>
          </ac:spMkLst>
        </pc:spChg>
        <pc:spChg chg="add mod">
          <ac:chgData name="Ellie Wardell" userId="2290b26e-cf15-428f-8ea2-59667d12aac7" providerId="ADAL" clId="{7A897142-C034-461B-9043-30B82AE5B126}" dt="2026-03-23T14:33:39.917" v="1593"/>
          <ac:spMkLst>
            <pc:docMk/>
            <pc:sldMk cId="3185583787" sldId="262"/>
            <ac:spMk id="22" creationId="{773490A2-F8ED-FF97-3519-019A14C63E04}"/>
          </ac:spMkLst>
        </pc:spChg>
        <pc:spChg chg="add mod">
          <ac:chgData name="Ellie Wardell" userId="2290b26e-cf15-428f-8ea2-59667d12aac7" providerId="ADAL" clId="{7A897142-C034-461B-9043-30B82AE5B126}" dt="2026-03-23T14:33:39.917" v="1593"/>
          <ac:spMkLst>
            <pc:docMk/>
            <pc:sldMk cId="3185583787" sldId="262"/>
            <ac:spMk id="26" creationId="{A57D5836-E86D-1BD5-5F9B-2C2CC02623A0}"/>
          </ac:spMkLst>
        </pc:spChg>
        <pc:spChg chg="mod">
          <ac:chgData name="Ellie Wardell" userId="2290b26e-cf15-428f-8ea2-59667d12aac7" providerId="ADAL" clId="{7A897142-C034-461B-9043-30B82AE5B126}" dt="2026-03-23T13:25:10.154" v="654" actId="1076"/>
          <ac:spMkLst>
            <pc:docMk/>
            <pc:sldMk cId="3185583787" sldId="262"/>
            <ac:spMk id="27" creationId="{9773FD08-9976-25B9-00D6-0DBE8F2AD6BD}"/>
          </ac:spMkLst>
        </pc:spChg>
        <pc:spChg chg="add mod">
          <ac:chgData name="Ellie Wardell" userId="2290b26e-cf15-428f-8ea2-59667d12aac7" providerId="ADAL" clId="{7A897142-C034-461B-9043-30B82AE5B126}" dt="2026-03-23T14:33:39.917" v="1593"/>
          <ac:spMkLst>
            <pc:docMk/>
            <pc:sldMk cId="3185583787" sldId="262"/>
            <ac:spMk id="28" creationId="{2B3ACCF5-265A-15CF-3DC0-FA95F4023FB4}"/>
          </ac:spMkLst>
        </pc:spChg>
        <pc:graphicFrameChg chg="mod">
          <ac:chgData name="Ellie Wardell" userId="2290b26e-cf15-428f-8ea2-59667d12aac7" providerId="ADAL" clId="{7A897142-C034-461B-9043-30B82AE5B126}" dt="2026-03-23T13:24:42.093" v="651"/>
          <ac:graphicFrameMkLst>
            <pc:docMk/>
            <pc:sldMk cId="3185583787" sldId="262"/>
            <ac:graphicFrameMk id="16" creationId="{8D66E238-6E70-772B-CACD-54202A9690AE}"/>
          </ac:graphicFrameMkLst>
        </pc:graphicFrameChg>
        <pc:cxnChg chg="mod">
          <ac:chgData name="Ellie Wardell" userId="2290b26e-cf15-428f-8ea2-59667d12aac7" providerId="ADAL" clId="{7A897142-C034-461B-9043-30B82AE5B126}" dt="2026-03-23T13:24:48.354" v="652" actId="1076"/>
          <ac:cxnSpMkLst>
            <pc:docMk/>
            <pc:sldMk cId="3185583787" sldId="262"/>
            <ac:cxnSpMk id="36" creationId="{94E0D0FF-3D51-E69C-F0D7-2665AD7790D3}"/>
          </ac:cxnSpMkLst>
        </pc:cxnChg>
      </pc:sldChg>
      <pc:sldChg chg="addSp delSp modSp mod">
        <pc:chgData name="Ellie Wardell" userId="2290b26e-cf15-428f-8ea2-59667d12aac7" providerId="ADAL" clId="{7A897142-C034-461B-9043-30B82AE5B126}" dt="2026-03-23T14:33:43.562" v="1595"/>
        <pc:sldMkLst>
          <pc:docMk/>
          <pc:sldMk cId="2716081862" sldId="263"/>
        </pc:sldMkLst>
        <pc:spChg chg="add del">
          <ac:chgData name="Ellie Wardell" userId="2290b26e-cf15-428f-8ea2-59667d12aac7" providerId="ADAL" clId="{7A897142-C034-461B-9043-30B82AE5B126}" dt="2026-03-23T14:33:43.238" v="1594" actId="478"/>
          <ac:spMkLst>
            <pc:docMk/>
            <pc:sldMk cId="2716081862" sldId="263"/>
            <ac:spMk id="4" creationId="{F698D38D-76EB-19A6-B2BD-18BDF9A2C84C}"/>
          </ac:spMkLst>
        </pc:spChg>
        <pc:spChg chg="add mod">
          <ac:chgData name="Ellie Wardell" userId="2290b26e-cf15-428f-8ea2-59667d12aac7" providerId="ADAL" clId="{7A897142-C034-461B-9043-30B82AE5B126}" dt="2026-03-23T14:26:49.158" v="1554"/>
          <ac:spMkLst>
            <pc:docMk/>
            <pc:sldMk cId="2716081862" sldId="263"/>
            <ac:spMk id="6" creationId="{458470F4-E1E5-78FF-D4AB-471E366E199C}"/>
          </ac:spMkLst>
        </pc:spChg>
        <pc:spChg chg="add mod">
          <ac:chgData name="Ellie Wardell" userId="2290b26e-cf15-428f-8ea2-59667d12aac7" providerId="ADAL" clId="{7A897142-C034-461B-9043-30B82AE5B126}" dt="2026-03-23T14:26:49.158" v="1554"/>
          <ac:spMkLst>
            <pc:docMk/>
            <pc:sldMk cId="2716081862" sldId="263"/>
            <ac:spMk id="7" creationId="{D7218951-B71A-892B-6391-0EECCE08EF48}"/>
          </ac:spMkLst>
        </pc:spChg>
        <pc:spChg chg="add mod">
          <ac:chgData name="Ellie Wardell" userId="2290b26e-cf15-428f-8ea2-59667d12aac7" providerId="ADAL" clId="{7A897142-C034-461B-9043-30B82AE5B126}" dt="2026-03-23T14:26:49.158" v="1554"/>
          <ac:spMkLst>
            <pc:docMk/>
            <pc:sldMk cId="2716081862" sldId="263"/>
            <ac:spMk id="8" creationId="{53F909AF-CA9F-5C34-0380-562EB17A48DE}"/>
          </ac:spMkLst>
        </pc:spChg>
        <pc:spChg chg="add mod">
          <ac:chgData name="Ellie Wardell" userId="2290b26e-cf15-428f-8ea2-59667d12aac7" providerId="ADAL" clId="{7A897142-C034-461B-9043-30B82AE5B126}" dt="2026-03-23T14:26:49.158" v="1554"/>
          <ac:spMkLst>
            <pc:docMk/>
            <pc:sldMk cId="2716081862" sldId="263"/>
            <ac:spMk id="9" creationId="{B44E97FB-7DD0-4F8A-5AD8-BDBF05C1FF6E}"/>
          </ac:spMkLst>
        </pc:spChg>
        <pc:spChg chg="add mod">
          <ac:chgData name="Ellie Wardell" userId="2290b26e-cf15-428f-8ea2-59667d12aac7" providerId="ADAL" clId="{7A897142-C034-461B-9043-30B82AE5B126}" dt="2026-03-23T14:26:49.158" v="1554"/>
          <ac:spMkLst>
            <pc:docMk/>
            <pc:sldMk cId="2716081862" sldId="263"/>
            <ac:spMk id="10" creationId="{493D4211-04EF-04EF-E904-C9BD0E79DBE1}"/>
          </ac:spMkLst>
        </pc:spChg>
        <pc:spChg chg="add mod">
          <ac:chgData name="Ellie Wardell" userId="2290b26e-cf15-428f-8ea2-59667d12aac7" providerId="ADAL" clId="{7A897142-C034-461B-9043-30B82AE5B126}" dt="2026-03-23T14:26:49.158" v="1554"/>
          <ac:spMkLst>
            <pc:docMk/>
            <pc:sldMk cId="2716081862" sldId="263"/>
            <ac:spMk id="11" creationId="{FA7AA5C3-627D-FE78-08A2-2B5B636469F8}"/>
          </ac:spMkLst>
        </pc:spChg>
        <pc:spChg chg="add mod">
          <ac:chgData name="Ellie Wardell" userId="2290b26e-cf15-428f-8ea2-59667d12aac7" providerId="ADAL" clId="{7A897142-C034-461B-9043-30B82AE5B126}" dt="2026-03-23T14:26:49.158" v="1554"/>
          <ac:spMkLst>
            <pc:docMk/>
            <pc:sldMk cId="2716081862" sldId="263"/>
            <ac:spMk id="12" creationId="{73FED5D6-D888-FC93-1C83-CABFC99370CF}"/>
          </ac:spMkLst>
        </pc:spChg>
        <pc:spChg chg="add mod">
          <ac:chgData name="Ellie Wardell" userId="2290b26e-cf15-428f-8ea2-59667d12aac7" providerId="ADAL" clId="{7A897142-C034-461B-9043-30B82AE5B126}" dt="2026-03-23T14:33:43.562" v="1595"/>
          <ac:spMkLst>
            <pc:docMk/>
            <pc:sldMk cId="2716081862" sldId="263"/>
            <ac:spMk id="13" creationId="{56346A52-8E87-56B9-C7D1-00DF25A133E0}"/>
          </ac:spMkLst>
        </pc:spChg>
        <pc:spChg chg="add mod">
          <ac:chgData name="Ellie Wardell" userId="2290b26e-cf15-428f-8ea2-59667d12aac7" providerId="ADAL" clId="{7A897142-C034-461B-9043-30B82AE5B126}" dt="2026-03-23T14:33:43.562" v="1595"/>
          <ac:spMkLst>
            <pc:docMk/>
            <pc:sldMk cId="2716081862" sldId="263"/>
            <ac:spMk id="14" creationId="{B5E1A02F-4E8D-B53C-018E-C487521BA567}"/>
          </ac:spMkLst>
        </pc:spChg>
        <pc:spChg chg="add mod">
          <ac:chgData name="Ellie Wardell" userId="2290b26e-cf15-428f-8ea2-59667d12aac7" providerId="ADAL" clId="{7A897142-C034-461B-9043-30B82AE5B126}" dt="2026-03-23T14:33:43.562" v="1595"/>
          <ac:spMkLst>
            <pc:docMk/>
            <pc:sldMk cId="2716081862" sldId="263"/>
            <ac:spMk id="15" creationId="{5AD8C9D6-C2E7-1AA8-6B9D-E2610CFAE8F5}"/>
          </ac:spMkLst>
        </pc:spChg>
        <pc:spChg chg="add mod">
          <ac:chgData name="Ellie Wardell" userId="2290b26e-cf15-428f-8ea2-59667d12aac7" providerId="ADAL" clId="{7A897142-C034-461B-9043-30B82AE5B126}" dt="2026-03-23T14:33:43.562" v="1595"/>
          <ac:spMkLst>
            <pc:docMk/>
            <pc:sldMk cId="2716081862" sldId="263"/>
            <ac:spMk id="16" creationId="{8ABAB9BF-0590-B6B6-0919-9ED9A6C6735A}"/>
          </ac:spMkLst>
        </pc:spChg>
        <pc:spChg chg="add mod">
          <ac:chgData name="Ellie Wardell" userId="2290b26e-cf15-428f-8ea2-59667d12aac7" providerId="ADAL" clId="{7A897142-C034-461B-9043-30B82AE5B126}" dt="2026-03-23T14:33:43.562" v="1595"/>
          <ac:spMkLst>
            <pc:docMk/>
            <pc:sldMk cId="2716081862" sldId="263"/>
            <ac:spMk id="18" creationId="{0BF2F45D-4A05-A916-D28B-0901F994BB9A}"/>
          </ac:spMkLst>
        </pc:spChg>
        <pc:spChg chg="add mod">
          <ac:chgData name="Ellie Wardell" userId="2290b26e-cf15-428f-8ea2-59667d12aac7" providerId="ADAL" clId="{7A897142-C034-461B-9043-30B82AE5B126}" dt="2026-03-23T14:33:43.562" v="1595"/>
          <ac:spMkLst>
            <pc:docMk/>
            <pc:sldMk cId="2716081862" sldId="263"/>
            <ac:spMk id="19" creationId="{E8B6932F-36AD-1B11-7B46-67F849D88C7E}"/>
          </ac:spMkLst>
        </pc:spChg>
        <pc:spChg chg="add mod">
          <ac:chgData name="Ellie Wardell" userId="2290b26e-cf15-428f-8ea2-59667d12aac7" providerId="ADAL" clId="{7A897142-C034-461B-9043-30B82AE5B126}" dt="2026-03-23T14:33:43.562" v="1595"/>
          <ac:spMkLst>
            <pc:docMk/>
            <pc:sldMk cId="2716081862" sldId="263"/>
            <ac:spMk id="20" creationId="{8A77019C-93E1-35F4-63F4-B2524F64333F}"/>
          </ac:spMkLst>
        </pc:spChg>
      </pc:sldChg>
      <pc:sldChg chg="addSp delSp modSp mod setBg">
        <pc:chgData name="Ellie Wardell" userId="2290b26e-cf15-428f-8ea2-59667d12aac7" providerId="ADAL" clId="{7A897142-C034-461B-9043-30B82AE5B126}" dt="2026-03-23T14:40:14.211" v="1653" actId="2085"/>
        <pc:sldMkLst>
          <pc:docMk/>
          <pc:sldMk cId="3707959649" sldId="264"/>
        </pc:sldMkLst>
        <pc:spChg chg="mod">
          <ac:chgData name="Ellie Wardell" userId="2290b26e-cf15-428f-8ea2-59667d12aac7" providerId="ADAL" clId="{7A897142-C034-461B-9043-30B82AE5B126}" dt="2026-03-23T14:16:22.762" v="1334" actId="1076"/>
          <ac:spMkLst>
            <pc:docMk/>
            <pc:sldMk cId="3707959649" sldId="264"/>
            <ac:spMk id="2" creationId="{B74DC0F1-C1A7-A43E-CE55-8701E6BB5CE6}"/>
          </ac:spMkLst>
        </pc:spChg>
        <pc:spChg chg="del mod">
          <ac:chgData name="Ellie Wardell" userId="2290b26e-cf15-428f-8ea2-59667d12aac7" providerId="ADAL" clId="{7A897142-C034-461B-9043-30B82AE5B126}" dt="2026-03-23T13:12:12.357" v="413" actId="478"/>
          <ac:spMkLst>
            <pc:docMk/>
            <pc:sldMk cId="3707959649" sldId="264"/>
            <ac:spMk id="3" creationId="{2E77F42B-7C6E-300A-EAF7-571BE86D2E08}"/>
          </ac:spMkLst>
        </pc:spChg>
        <pc:spChg chg="add del mod">
          <ac:chgData name="Ellie Wardell" userId="2290b26e-cf15-428f-8ea2-59667d12aac7" providerId="ADAL" clId="{7A897142-C034-461B-9043-30B82AE5B126}" dt="2026-03-23T14:33:35.734" v="1590" actId="478"/>
          <ac:spMkLst>
            <pc:docMk/>
            <pc:sldMk cId="3707959649" sldId="264"/>
            <ac:spMk id="4" creationId="{376B21E1-B1D7-B911-E7E5-C06D4C4FFC14}"/>
          </ac:spMkLst>
        </pc:spChg>
        <pc:spChg chg="add del mod">
          <ac:chgData name="Ellie Wardell" userId="2290b26e-cf15-428f-8ea2-59667d12aac7" providerId="ADAL" clId="{7A897142-C034-461B-9043-30B82AE5B126}" dt="2026-03-23T12:32:39.829" v="324"/>
          <ac:spMkLst>
            <pc:docMk/>
            <pc:sldMk cId="3707959649" sldId="264"/>
            <ac:spMk id="7" creationId="{88535F7F-B7B8-FB0A-AB72-CA9E0A601F18}"/>
          </ac:spMkLst>
        </pc:spChg>
        <pc:spChg chg="add del mod">
          <ac:chgData name="Ellie Wardell" userId="2290b26e-cf15-428f-8ea2-59667d12aac7" providerId="ADAL" clId="{7A897142-C034-461B-9043-30B82AE5B126}" dt="2026-03-23T12:34:22.164" v="348" actId="478"/>
          <ac:spMkLst>
            <pc:docMk/>
            <pc:sldMk cId="3707959649" sldId="264"/>
            <ac:spMk id="8" creationId="{4CE4DE1E-74E9-7794-1B70-08128E337F92}"/>
          </ac:spMkLst>
        </pc:spChg>
        <pc:spChg chg="add mod">
          <ac:chgData name="Ellie Wardell" userId="2290b26e-cf15-428f-8ea2-59667d12aac7" providerId="ADAL" clId="{7A897142-C034-461B-9043-30B82AE5B126}" dt="2026-03-23T14:40:14.211" v="1653" actId="2085"/>
          <ac:spMkLst>
            <pc:docMk/>
            <pc:sldMk cId="3707959649" sldId="264"/>
            <ac:spMk id="9" creationId="{E2659549-08E4-0E8D-0610-E8FB09E13909}"/>
          </ac:spMkLst>
        </pc:spChg>
        <pc:spChg chg="add del mod">
          <ac:chgData name="Ellie Wardell" userId="2290b26e-cf15-428f-8ea2-59667d12aac7" providerId="ADAL" clId="{7A897142-C034-461B-9043-30B82AE5B126}" dt="2026-03-23T12:34:27.081" v="351" actId="478"/>
          <ac:spMkLst>
            <pc:docMk/>
            <pc:sldMk cId="3707959649" sldId="264"/>
            <ac:spMk id="10" creationId="{47D0CCA8-774B-1372-4480-262F0C6B640F}"/>
          </ac:spMkLst>
        </pc:spChg>
        <pc:spChg chg="add del mod">
          <ac:chgData name="Ellie Wardell" userId="2290b26e-cf15-428f-8ea2-59667d12aac7" providerId="ADAL" clId="{7A897142-C034-461B-9043-30B82AE5B126}" dt="2026-03-23T12:34:25.004" v="350" actId="478"/>
          <ac:spMkLst>
            <pc:docMk/>
            <pc:sldMk cId="3707959649" sldId="264"/>
            <ac:spMk id="11" creationId="{F0E6F28C-333F-7717-36E6-FD214E567296}"/>
          </ac:spMkLst>
        </pc:spChg>
        <pc:spChg chg="add del mod">
          <ac:chgData name="Ellie Wardell" userId="2290b26e-cf15-428f-8ea2-59667d12aac7" providerId="ADAL" clId="{7A897142-C034-461B-9043-30B82AE5B126}" dt="2026-03-23T12:34:23.535" v="349" actId="478"/>
          <ac:spMkLst>
            <pc:docMk/>
            <pc:sldMk cId="3707959649" sldId="264"/>
            <ac:spMk id="12" creationId="{9A9B2D00-ACB7-3DC3-058C-611F1A57AFE4}"/>
          </ac:spMkLst>
        </pc:spChg>
        <pc:spChg chg="add mod">
          <ac:chgData name="Ellie Wardell" userId="2290b26e-cf15-428f-8ea2-59667d12aac7" providerId="ADAL" clId="{7A897142-C034-461B-9043-30B82AE5B126}" dt="2026-03-23T14:39:37.229" v="1647" actId="207"/>
          <ac:spMkLst>
            <pc:docMk/>
            <pc:sldMk cId="3707959649" sldId="264"/>
            <ac:spMk id="13" creationId="{7149A940-ECB9-F516-A100-6097DE07CB1B}"/>
          </ac:spMkLst>
        </pc:spChg>
        <pc:spChg chg="add mod">
          <ac:chgData name="Ellie Wardell" userId="2290b26e-cf15-428f-8ea2-59667d12aac7" providerId="ADAL" clId="{7A897142-C034-461B-9043-30B82AE5B126}" dt="2026-03-23T14:39:39.224" v="1648" actId="207"/>
          <ac:spMkLst>
            <pc:docMk/>
            <pc:sldMk cId="3707959649" sldId="264"/>
            <ac:spMk id="14" creationId="{4B564042-F1F8-0B29-DBB1-ED9022CA0FD3}"/>
          </ac:spMkLst>
        </pc:spChg>
        <pc:spChg chg="add del mod">
          <ac:chgData name="Ellie Wardell" userId="2290b26e-cf15-428f-8ea2-59667d12aac7" providerId="ADAL" clId="{7A897142-C034-461B-9043-30B82AE5B126}" dt="2026-03-23T12:35:03.777" v="360" actId="478"/>
          <ac:spMkLst>
            <pc:docMk/>
            <pc:sldMk cId="3707959649" sldId="264"/>
            <ac:spMk id="15" creationId="{56809893-09F2-F833-A459-7F86CBAAD8B5}"/>
          </ac:spMkLst>
        </pc:spChg>
        <pc:spChg chg="add mod">
          <ac:chgData name="Ellie Wardell" userId="2290b26e-cf15-428f-8ea2-59667d12aac7" providerId="ADAL" clId="{7A897142-C034-461B-9043-30B82AE5B126}" dt="2026-03-23T14:39:41.803" v="1649" actId="207"/>
          <ac:spMkLst>
            <pc:docMk/>
            <pc:sldMk cId="3707959649" sldId="264"/>
            <ac:spMk id="16" creationId="{B42A3EC4-3481-579D-E070-C78199C95968}"/>
          </ac:spMkLst>
        </pc:spChg>
        <pc:spChg chg="add mod">
          <ac:chgData name="Ellie Wardell" userId="2290b26e-cf15-428f-8ea2-59667d12aac7" providerId="ADAL" clId="{7A897142-C034-461B-9043-30B82AE5B126}" dt="2026-03-23T14:39:44.719" v="1650" actId="207"/>
          <ac:spMkLst>
            <pc:docMk/>
            <pc:sldMk cId="3707959649" sldId="264"/>
            <ac:spMk id="17" creationId="{62C60EEA-04AF-7EBB-D94D-D7E3A9E92EBC}"/>
          </ac:spMkLst>
        </pc:spChg>
        <pc:spChg chg="add mod">
          <ac:chgData name="Ellie Wardell" userId="2290b26e-cf15-428f-8ea2-59667d12aac7" providerId="ADAL" clId="{7A897142-C034-461B-9043-30B82AE5B126}" dt="2026-03-23T14:39:47.012" v="1651" actId="207"/>
          <ac:spMkLst>
            <pc:docMk/>
            <pc:sldMk cId="3707959649" sldId="264"/>
            <ac:spMk id="18" creationId="{2E2C73A1-3DC8-1784-352F-CE8B40FB56F7}"/>
          </ac:spMkLst>
        </pc:spChg>
        <pc:spChg chg="add del mod">
          <ac:chgData name="Ellie Wardell" userId="2290b26e-cf15-428f-8ea2-59667d12aac7" providerId="ADAL" clId="{7A897142-C034-461B-9043-30B82AE5B126}" dt="2026-03-23T13:12:15.692" v="414" actId="478"/>
          <ac:spMkLst>
            <pc:docMk/>
            <pc:sldMk cId="3707959649" sldId="264"/>
            <ac:spMk id="22" creationId="{4FBF0A76-3430-6B76-6F8C-BF6A8B67E9F2}"/>
          </ac:spMkLst>
        </pc:spChg>
        <pc:spChg chg="add mod">
          <ac:chgData name="Ellie Wardell" userId="2290b26e-cf15-428f-8ea2-59667d12aac7" providerId="ADAL" clId="{7A897142-C034-461B-9043-30B82AE5B126}" dt="2026-03-23T14:26:42.095" v="1550"/>
          <ac:spMkLst>
            <pc:docMk/>
            <pc:sldMk cId="3707959649" sldId="264"/>
            <ac:spMk id="32" creationId="{3CDA0397-D8F9-282D-E2BC-03DD7494A940}"/>
          </ac:spMkLst>
        </pc:spChg>
        <pc:spChg chg="add mod">
          <ac:chgData name="Ellie Wardell" userId="2290b26e-cf15-428f-8ea2-59667d12aac7" providerId="ADAL" clId="{7A897142-C034-461B-9043-30B82AE5B126}" dt="2026-03-23T14:26:42.095" v="1550"/>
          <ac:spMkLst>
            <pc:docMk/>
            <pc:sldMk cId="3707959649" sldId="264"/>
            <ac:spMk id="33" creationId="{D8F4BB0A-35F6-3B60-8C75-1218528AAE8A}"/>
          </ac:spMkLst>
        </pc:spChg>
        <pc:spChg chg="add mod">
          <ac:chgData name="Ellie Wardell" userId="2290b26e-cf15-428f-8ea2-59667d12aac7" providerId="ADAL" clId="{7A897142-C034-461B-9043-30B82AE5B126}" dt="2026-03-23T14:26:42.095" v="1550"/>
          <ac:spMkLst>
            <pc:docMk/>
            <pc:sldMk cId="3707959649" sldId="264"/>
            <ac:spMk id="34" creationId="{4093DC76-2C37-C947-2023-470200FC1BC2}"/>
          </ac:spMkLst>
        </pc:spChg>
        <pc:spChg chg="add mod">
          <ac:chgData name="Ellie Wardell" userId="2290b26e-cf15-428f-8ea2-59667d12aac7" providerId="ADAL" clId="{7A897142-C034-461B-9043-30B82AE5B126}" dt="2026-03-23T14:26:42.095" v="1550"/>
          <ac:spMkLst>
            <pc:docMk/>
            <pc:sldMk cId="3707959649" sldId="264"/>
            <ac:spMk id="35" creationId="{8CC82EDB-4C99-DEA5-4367-8857C07EF2ED}"/>
          </ac:spMkLst>
        </pc:spChg>
        <pc:spChg chg="add mod">
          <ac:chgData name="Ellie Wardell" userId="2290b26e-cf15-428f-8ea2-59667d12aac7" providerId="ADAL" clId="{7A897142-C034-461B-9043-30B82AE5B126}" dt="2026-03-23T14:26:42.095" v="1550"/>
          <ac:spMkLst>
            <pc:docMk/>
            <pc:sldMk cId="3707959649" sldId="264"/>
            <ac:spMk id="36" creationId="{580EB604-3594-B383-6B59-9B23AFF5F4E7}"/>
          </ac:spMkLst>
        </pc:spChg>
        <pc:spChg chg="add mod">
          <ac:chgData name="Ellie Wardell" userId="2290b26e-cf15-428f-8ea2-59667d12aac7" providerId="ADAL" clId="{7A897142-C034-461B-9043-30B82AE5B126}" dt="2026-03-23T14:26:42.095" v="1550"/>
          <ac:spMkLst>
            <pc:docMk/>
            <pc:sldMk cId="3707959649" sldId="264"/>
            <ac:spMk id="37" creationId="{C72BFA43-0DB5-F0B2-4EC1-8C0B1E543722}"/>
          </ac:spMkLst>
        </pc:spChg>
        <pc:spChg chg="add mod">
          <ac:chgData name="Ellie Wardell" userId="2290b26e-cf15-428f-8ea2-59667d12aac7" providerId="ADAL" clId="{7A897142-C034-461B-9043-30B82AE5B126}" dt="2026-03-23T14:26:42.095" v="1550"/>
          <ac:spMkLst>
            <pc:docMk/>
            <pc:sldMk cId="3707959649" sldId="264"/>
            <ac:spMk id="38" creationId="{DE6DF662-6247-4736-02A3-E7CEEC4F048F}"/>
          </ac:spMkLst>
        </pc:spChg>
        <pc:spChg chg="add mod">
          <ac:chgData name="Ellie Wardell" userId="2290b26e-cf15-428f-8ea2-59667d12aac7" providerId="ADAL" clId="{7A897142-C034-461B-9043-30B82AE5B126}" dt="2026-03-23T14:33:36.268" v="1591"/>
          <ac:spMkLst>
            <pc:docMk/>
            <pc:sldMk cId="3707959649" sldId="264"/>
            <ac:spMk id="39" creationId="{185F4525-98E9-0C20-AF83-0802492E2282}"/>
          </ac:spMkLst>
        </pc:spChg>
        <pc:spChg chg="add mod">
          <ac:chgData name="Ellie Wardell" userId="2290b26e-cf15-428f-8ea2-59667d12aac7" providerId="ADAL" clId="{7A897142-C034-461B-9043-30B82AE5B126}" dt="2026-03-23T14:33:36.268" v="1591"/>
          <ac:spMkLst>
            <pc:docMk/>
            <pc:sldMk cId="3707959649" sldId="264"/>
            <ac:spMk id="40" creationId="{A79CFAF6-4951-2A6D-7631-8D17BEE4AE52}"/>
          </ac:spMkLst>
        </pc:spChg>
        <pc:spChg chg="add mod">
          <ac:chgData name="Ellie Wardell" userId="2290b26e-cf15-428f-8ea2-59667d12aac7" providerId="ADAL" clId="{7A897142-C034-461B-9043-30B82AE5B126}" dt="2026-03-23T14:33:36.268" v="1591"/>
          <ac:spMkLst>
            <pc:docMk/>
            <pc:sldMk cId="3707959649" sldId="264"/>
            <ac:spMk id="41" creationId="{C5D06884-58D2-BBCC-B4DA-FCC11F580733}"/>
          </ac:spMkLst>
        </pc:spChg>
        <pc:spChg chg="add mod">
          <ac:chgData name="Ellie Wardell" userId="2290b26e-cf15-428f-8ea2-59667d12aac7" providerId="ADAL" clId="{7A897142-C034-461B-9043-30B82AE5B126}" dt="2026-03-23T14:33:36.268" v="1591"/>
          <ac:spMkLst>
            <pc:docMk/>
            <pc:sldMk cId="3707959649" sldId="264"/>
            <ac:spMk id="42" creationId="{8241C0D6-A96F-357A-BD61-972116B4902E}"/>
          </ac:spMkLst>
        </pc:spChg>
        <pc:spChg chg="add mod">
          <ac:chgData name="Ellie Wardell" userId="2290b26e-cf15-428f-8ea2-59667d12aac7" providerId="ADAL" clId="{7A897142-C034-461B-9043-30B82AE5B126}" dt="2026-03-23T14:33:36.268" v="1591"/>
          <ac:spMkLst>
            <pc:docMk/>
            <pc:sldMk cId="3707959649" sldId="264"/>
            <ac:spMk id="43" creationId="{80DC5A0B-CB27-FA89-01F7-DA2EAA8BF995}"/>
          </ac:spMkLst>
        </pc:spChg>
        <pc:spChg chg="add mod">
          <ac:chgData name="Ellie Wardell" userId="2290b26e-cf15-428f-8ea2-59667d12aac7" providerId="ADAL" clId="{7A897142-C034-461B-9043-30B82AE5B126}" dt="2026-03-23T14:33:36.268" v="1591"/>
          <ac:spMkLst>
            <pc:docMk/>
            <pc:sldMk cId="3707959649" sldId="264"/>
            <ac:spMk id="44" creationId="{0255F669-A537-FB3C-FEA6-F6848BC73565}"/>
          </ac:spMkLst>
        </pc:spChg>
        <pc:spChg chg="add mod">
          <ac:chgData name="Ellie Wardell" userId="2290b26e-cf15-428f-8ea2-59667d12aac7" providerId="ADAL" clId="{7A897142-C034-461B-9043-30B82AE5B126}" dt="2026-03-23T14:33:36.268" v="1591"/>
          <ac:spMkLst>
            <pc:docMk/>
            <pc:sldMk cId="3707959649" sldId="264"/>
            <ac:spMk id="45" creationId="{97CE2F7D-876E-63F8-B591-157BB0BD58F1}"/>
          </ac:spMkLst>
        </pc:spChg>
        <pc:graphicFrameChg chg="add del mod modGraphic">
          <ac:chgData name="Ellie Wardell" userId="2290b26e-cf15-428f-8ea2-59667d12aac7" providerId="ADAL" clId="{7A897142-C034-461B-9043-30B82AE5B126}" dt="2026-03-23T12:31:14.645" v="312" actId="478"/>
          <ac:graphicFrameMkLst>
            <pc:docMk/>
            <pc:sldMk cId="3707959649" sldId="264"/>
            <ac:graphicFrameMk id="5" creationId="{DECAC472-567C-95EB-18A7-5E90A026846E}"/>
          </ac:graphicFrameMkLst>
        </pc:graphicFrameChg>
        <pc:graphicFrameChg chg="add del mod modGraphic">
          <ac:chgData name="Ellie Wardell" userId="2290b26e-cf15-428f-8ea2-59667d12aac7" providerId="ADAL" clId="{7A897142-C034-461B-9043-30B82AE5B126}" dt="2026-03-23T12:32:17.825" v="321" actId="478"/>
          <ac:graphicFrameMkLst>
            <pc:docMk/>
            <pc:sldMk cId="3707959649" sldId="264"/>
            <ac:graphicFrameMk id="6" creationId="{A6332A66-67E4-1714-48FE-7A7A66A0DB2F}"/>
          </ac:graphicFrameMkLst>
        </pc:graphicFrameChg>
        <pc:graphicFrameChg chg="add mod">
          <ac:chgData name="Ellie Wardell" userId="2290b26e-cf15-428f-8ea2-59667d12aac7" providerId="ADAL" clId="{7A897142-C034-461B-9043-30B82AE5B126}" dt="2026-03-23T13:11:40.348" v="398"/>
          <ac:graphicFrameMkLst>
            <pc:docMk/>
            <pc:sldMk cId="3707959649" sldId="264"/>
            <ac:graphicFrameMk id="19" creationId="{D93010F0-BEE5-F133-CEF2-25E63ECFC82D}"/>
          </ac:graphicFrameMkLst>
        </pc:graphicFrameChg>
        <pc:graphicFrameChg chg="add mod">
          <ac:chgData name="Ellie Wardell" userId="2290b26e-cf15-428f-8ea2-59667d12aac7" providerId="ADAL" clId="{7A897142-C034-461B-9043-30B82AE5B126}" dt="2026-03-23T13:12:01.694" v="409"/>
          <ac:graphicFrameMkLst>
            <pc:docMk/>
            <pc:sldMk cId="3707959649" sldId="264"/>
            <ac:graphicFrameMk id="20" creationId="{0D3F3586-CF03-70D1-94D6-E564C07D5DAF}"/>
          </ac:graphicFrameMkLst>
        </pc:graphicFrameChg>
        <pc:graphicFrameChg chg="add mod">
          <ac:chgData name="Ellie Wardell" userId="2290b26e-cf15-428f-8ea2-59667d12aac7" providerId="ADAL" clId="{7A897142-C034-461B-9043-30B82AE5B126}" dt="2026-03-23T13:12:25.953" v="418"/>
          <ac:graphicFrameMkLst>
            <pc:docMk/>
            <pc:sldMk cId="3707959649" sldId="264"/>
            <ac:graphicFrameMk id="23" creationId="{238D6B06-E85F-54E7-616B-51DE72A5E7BA}"/>
          </ac:graphicFrameMkLst>
        </pc:graphicFrameChg>
        <pc:graphicFrameChg chg="add mod">
          <ac:chgData name="Ellie Wardell" userId="2290b26e-cf15-428f-8ea2-59667d12aac7" providerId="ADAL" clId="{7A897142-C034-461B-9043-30B82AE5B126}" dt="2026-03-23T13:12:47.613" v="427"/>
          <ac:graphicFrameMkLst>
            <pc:docMk/>
            <pc:sldMk cId="3707959649" sldId="264"/>
            <ac:graphicFrameMk id="24" creationId="{E85BB704-C9E5-AF33-F0CB-4DB4DE356B75}"/>
          </ac:graphicFrameMkLst>
        </pc:graphicFrameChg>
        <pc:graphicFrameChg chg="add mod">
          <ac:chgData name="Ellie Wardell" userId="2290b26e-cf15-428f-8ea2-59667d12aac7" providerId="ADAL" clId="{7A897142-C034-461B-9043-30B82AE5B126}" dt="2026-03-23T13:13:16.656" v="442"/>
          <ac:graphicFrameMkLst>
            <pc:docMk/>
            <pc:sldMk cId="3707959649" sldId="264"/>
            <ac:graphicFrameMk id="25" creationId="{18A628A1-1936-7DA9-F33B-36B80738F356}"/>
          </ac:graphicFrameMkLst>
        </pc:graphicFrameChg>
        <pc:graphicFrameChg chg="add mod">
          <ac:chgData name="Ellie Wardell" userId="2290b26e-cf15-428f-8ea2-59667d12aac7" providerId="ADAL" clId="{7A897142-C034-461B-9043-30B82AE5B126}" dt="2026-03-23T13:13:37.470" v="451"/>
          <ac:graphicFrameMkLst>
            <pc:docMk/>
            <pc:sldMk cId="3707959649" sldId="264"/>
            <ac:graphicFrameMk id="26" creationId="{335EEBA4-A4BD-2406-77AB-5EBFBCCF1D71}"/>
          </ac:graphicFrameMkLst>
        </pc:graphicFrameChg>
        <pc:graphicFrameChg chg="add mod">
          <ac:chgData name="Ellie Wardell" userId="2290b26e-cf15-428f-8ea2-59667d12aac7" providerId="ADAL" clId="{7A897142-C034-461B-9043-30B82AE5B126}" dt="2026-03-23T13:14:13.884" v="465"/>
          <ac:graphicFrameMkLst>
            <pc:docMk/>
            <pc:sldMk cId="3707959649" sldId="264"/>
            <ac:graphicFrameMk id="27" creationId="{825E96CD-1194-ADDF-5DFA-C13EFA0F4357}"/>
          </ac:graphicFrameMkLst>
        </pc:graphicFrameChg>
        <pc:graphicFrameChg chg="add mod">
          <ac:chgData name="Ellie Wardell" userId="2290b26e-cf15-428f-8ea2-59667d12aac7" providerId="ADAL" clId="{7A897142-C034-461B-9043-30B82AE5B126}" dt="2026-03-23T13:14:22.488" v="469"/>
          <ac:graphicFrameMkLst>
            <pc:docMk/>
            <pc:sldMk cId="3707959649" sldId="264"/>
            <ac:graphicFrameMk id="28" creationId="{F7DA2A86-2057-87A9-A63C-20FACB1E09ED}"/>
          </ac:graphicFrameMkLst>
        </pc:graphicFrameChg>
        <pc:graphicFrameChg chg="add mod">
          <ac:chgData name="Ellie Wardell" userId="2290b26e-cf15-428f-8ea2-59667d12aac7" providerId="ADAL" clId="{7A897142-C034-461B-9043-30B82AE5B126}" dt="2026-03-23T13:15:50.578" v="495"/>
          <ac:graphicFrameMkLst>
            <pc:docMk/>
            <pc:sldMk cId="3707959649" sldId="264"/>
            <ac:graphicFrameMk id="29" creationId="{0506BB3E-4945-7716-9296-FDF7F7585E33}"/>
          </ac:graphicFrameMkLst>
        </pc:graphicFrameChg>
        <pc:graphicFrameChg chg="add mod">
          <ac:chgData name="Ellie Wardell" userId="2290b26e-cf15-428f-8ea2-59667d12aac7" providerId="ADAL" clId="{7A897142-C034-461B-9043-30B82AE5B126}" dt="2026-03-23T13:16:46.778" v="522"/>
          <ac:graphicFrameMkLst>
            <pc:docMk/>
            <pc:sldMk cId="3707959649" sldId="264"/>
            <ac:graphicFrameMk id="30" creationId="{C08C6D5F-8E1A-A59F-6A11-90FA99CCDE96}"/>
          </ac:graphicFrameMkLst>
        </pc:graphicFrameChg>
      </pc:sldChg>
      <pc:sldChg chg="del">
        <pc:chgData name="Ellie Wardell" userId="2290b26e-cf15-428f-8ea2-59667d12aac7" providerId="ADAL" clId="{7A897142-C034-461B-9043-30B82AE5B126}" dt="2026-03-23T14:03:54.202" v="1026" actId="47"/>
        <pc:sldMkLst>
          <pc:docMk/>
          <pc:sldMk cId="3978186389" sldId="265"/>
        </pc:sldMkLst>
      </pc:sldChg>
      <pc:sldChg chg="addSp delSp modSp mod">
        <pc:chgData name="Ellie Wardell" userId="2290b26e-cf15-428f-8ea2-59667d12aac7" providerId="ADAL" clId="{7A897142-C034-461B-9043-30B82AE5B126}" dt="2026-03-23T14:33:46.892" v="1597"/>
        <pc:sldMkLst>
          <pc:docMk/>
          <pc:sldMk cId="979389128" sldId="266"/>
        </pc:sldMkLst>
        <pc:spChg chg="mod">
          <ac:chgData name="Ellie Wardell" userId="2290b26e-cf15-428f-8ea2-59667d12aac7" providerId="ADAL" clId="{7A897142-C034-461B-9043-30B82AE5B126}" dt="2026-03-23T13:28:22.879" v="695" actId="1076"/>
          <ac:spMkLst>
            <pc:docMk/>
            <pc:sldMk cId="979389128" sldId="266"/>
            <ac:spMk id="2" creationId="{86111343-CE5E-DE62-2336-3374CDF431B8}"/>
          </ac:spMkLst>
        </pc:spChg>
        <pc:spChg chg="mod">
          <ac:chgData name="Ellie Wardell" userId="2290b26e-cf15-428f-8ea2-59667d12aac7" providerId="ADAL" clId="{7A897142-C034-461B-9043-30B82AE5B126}" dt="2026-03-23T13:28:33.636" v="697" actId="1076"/>
          <ac:spMkLst>
            <pc:docMk/>
            <pc:sldMk cId="979389128" sldId="266"/>
            <ac:spMk id="3" creationId="{61613C03-461B-9016-BBCD-9CA58398B29E}"/>
          </ac:spMkLst>
        </pc:spChg>
        <pc:spChg chg="del">
          <ac:chgData name="Ellie Wardell" userId="2290b26e-cf15-428f-8ea2-59667d12aac7" providerId="ADAL" clId="{7A897142-C034-461B-9043-30B82AE5B126}" dt="2026-03-23T14:33:46.549" v="1596" actId="478"/>
          <ac:spMkLst>
            <pc:docMk/>
            <pc:sldMk cId="979389128" sldId="266"/>
            <ac:spMk id="4" creationId="{2E361C10-8804-3BAB-2B20-DBA4C7A3BB2E}"/>
          </ac:spMkLst>
        </pc:spChg>
        <pc:spChg chg="add mod">
          <ac:chgData name="Ellie Wardell" userId="2290b26e-cf15-428f-8ea2-59667d12aac7" providerId="ADAL" clId="{7A897142-C034-461B-9043-30B82AE5B126}" dt="2026-03-23T14:33:46.892" v="1597"/>
          <ac:spMkLst>
            <pc:docMk/>
            <pc:sldMk cId="979389128" sldId="266"/>
            <ac:spMk id="6" creationId="{F59DCD6D-1C72-343D-8697-DD51BF091405}"/>
          </ac:spMkLst>
        </pc:spChg>
        <pc:spChg chg="mod">
          <ac:chgData name="Ellie Wardell" userId="2290b26e-cf15-428f-8ea2-59667d12aac7" providerId="ADAL" clId="{7A897142-C034-461B-9043-30B82AE5B126}" dt="2026-03-23T13:30:09.464" v="728" actId="1076"/>
          <ac:spMkLst>
            <pc:docMk/>
            <pc:sldMk cId="979389128" sldId="266"/>
            <ac:spMk id="7" creationId="{F79DE4A7-E697-71BE-13E5-FD24510A754F}"/>
          </ac:spMkLst>
        </pc:spChg>
        <pc:spChg chg="add mod">
          <ac:chgData name="Ellie Wardell" userId="2290b26e-cf15-428f-8ea2-59667d12aac7" providerId="ADAL" clId="{7A897142-C034-461B-9043-30B82AE5B126}" dt="2026-03-23T14:33:46.892" v="1597"/>
          <ac:spMkLst>
            <pc:docMk/>
            <pc:sldMk cId="979389128" sldId="266"/>
            <ac:spMk id="8" creationId="{D9944B18-DC5D-AB85-73DE-6604EBF71D41}"/>
          </ac:spMkLst>
        </pc:spChg>
        <pc:spChg chg="add mod">
          <ac:chgData name="Ellie Wardell" userId="2290b26e-cf15-428f-8ea2-59667d12aac7" providerId="ADAL" clId="{7A897142-C034-461B-9043-30B82AE5B126}" dt="2026-03-23T14:33:46.892" v="1597"/>
          <ac:spMkLst>
            <pc:docMk/>
            <pc:sldMk cId="979389128" sldId="266"/>
            <ac:spMk id="9" creationId="{5DDD904B-9B1C-8BE9-00D3-D530D869380B}"/>
          </ac:spMkLst>
        </pc:spChg>
        <pc:spChg chg="add mod">
          <ac:chgData name="Ellie Wardell" userId="2290b26e-cf15-428f-8ea2-59667d12aac7" providerId="ADAL" clId="{7A897142-C034-461B-9043-30B82AE5B126}" dt="2026-03-23T14:33:46.892" v="1597"/>
          <ac:spMkLst>
            <pc:docMk/>
            <pc:sldMk cId="979389128" sldId="266"/>
            <ac:spMk id="10" creationId="{BF56E901-D889-E1FB-BDC5-1A3B2CB01F67}"/>
          </ac:spMkLst>
        </pc:spChg>
        <pc:spChg chg="mod">
          <ac:chgData name="Ellie Wardell" userId="2290b26e-cf15-428f-8ea2-59667d12aac7" providerId="ADAL" clId="{7A897142-C034-461B-9043-30B82AE5B126}" dt="2026-03-23T13:30:04.534" v="727" actId="1076"/>
          <ac:spMkLst>
            <pc:docMk/>
            <pc:sldMk cId="979389128" sldId="266"/>
            <ac:spMk id="11" creationId="{D9386B6E-AD50-52B3-45E7-5F7723880C9B}"/>
          </ac:spMkLst>
        </pc:spChg>
        <pc:spChg chg="mod">
          <ac:chgData name="Ellie Wardell" userId="2290b26e-cf15-428f-8ea2-59667d12aac7" providerId="ADAL" clId="{7A897142-C034-461B-9043-30B82AE5B126}" dt="2026-03-23T13:30:13.818" v="729" actId="1076"/>
          <ac:spMkLst>
            <pc:docMk/>
            <pc:sldMk cId="979389128" sldId="266"/>
            <ac:spMk id="12" creationId="{3CC2EF58-3021-447E-F4D4-55536CF56172}"/>
          </ac:spMkLst>
        </pc:spChg>
        <pc:spChg chg="add mod">
          <ac:chgData name="Ellie Wardell" userId="2290b26e-cf15-428f-8ea2-59667d12aac7" providerId="ADAL" clId="{7A897142-C034-461B-9043-30B82AE5B126}" dt="2026-03-23T14:33:46.892" v="1597"/>
          <ac:spMkLst>
            <pc:docMk/>
            <pc:sldMk cId="979389128" sldId="266"/>
            <ac:spMk id="13" creationId="{D7EA637F-F198-11E4-BE5C-2BE0259597A3}"/>
          </ac:spMkLst>
        </pc:spChg>
        <pc:spChg chg="add mod">
          <ac:chgData name="Ellie Wardell" userId="2290b26e-cf15-428f-8ea2-59667d12aac7" providerId="ADAL" clId="{7A897142-C034-461B-9043-30B82AE5B126}" dt="2026-03-23T14:33:46.892" v="1597"/>
          <ac:spMkLst>
            <pc:docMk/>
            <pc:sldMk cId="979389128" sldId="266"/>
            <ac:spMk id="14" creationId="{1EA0A8ED-38B5-BAF0-A40E-97E130DFD888}"/>
          </ac:spMkLst>
        </pc:spChg>
        <pc:spChg chg="add mod">
          <ac:chgData name="Ellie Wardell" userId="2290b26e-cf15-428f-8ea2-59667d12aac7" providerId="ADAL" clId="{7A897142-C034-461B-9043-30B82AE5B126}" dt="2026-03-23T14:33:46.892" v="1597"/>
          <ac:spMkLst>
            <pc:docMk/>
            <pc:sldMk cId="979389128" sldId="266"/>
            <ac:spMk id="15" creationId="{C69B107E-14E6-569F-49CB-4ACF90C16A69}"/>
          </ac:spMkLst>
        </pc:spChg>
      </pc:sldChg>
      <pc:sldChg chg="addSp delSp modSp mod">
        <pc:chgData name="Ellie Wardell" userId="2290b26e-cf15-428f-8ea2-59667d12aac7" providerId="ADAL" clId="{7A897142-C034-461B-9043-30B82AE5B126}" dt="2026-03-23T14:33:55.902" v="1600" actId="207"/>
        <pc:sldMkLst>
          <pc:docMk/>
          <pc:sldMk cId="192009772" sldId="267"/>
        </pc:sldMkLst>
        <pc:spChg chg="mod">
          <ac:chgData name="Ellie Wardell" userId="2290b26e-cf15-428f-8ea2-59667d12aac7" providerId="ADAL" clId="{7A897142-C034-461B-9043-30B82AE5B126}" dt="2026-03-23T13:28:01.645" v="694" actId="1076"/>
          <ac:spMkLst>
            <pc:docMk/>
            <pc:sldMk cId="192009772" sldId="267"/>
            <ac:spMk id="2" creationId="{CD245D93-016F-C5D6-5BAB-75CDB9258A9E}"/>
          </ac:spMkLst>
        </pc:spChg>
        <pc:spChg chg="del">
          <ac:chgData name="Ellie Wardell" userId="2290b26e-cf15-428f-8ea2-59667d12aac7" providerId="ADAL" clId="{7A897142-C034-461B-9043-30B82AE5B126}" dt="2026-03-23T14:33:50.551" v="1598" actId="478"/>
          <ac:spMkLst>
            <pc:docMk/>
            <pc:sldMk cId="192009772" sldId="267"/>
            <ac:spMk id="4" creationId="{AB519A5C-8761-2A57-B7AB-29923184FCB8}"/>
          </ac:spMkLst>
        </pc:spChg>
        <pc:spChg chg="mod">
          <ac:chgData name="Ellie Wardell" userId="2290b26e-cf15-428f-8ea2-59667d12aac7" providerId="ADAL" clId="{7A897142-C034-461B-9043-30B82AE5B126}" dt="2026-03-23T13:27:56.173" v="693" actId="1076"/>
          <ac:spMkLst>
            <pc:docMk/>
            <pc:sldMk cId="192009772" sldId="267"/>
            <ac:spMk id="5" creationId="{BDE80372-9EC4-630F-7407-19E1BA91C7AF}"/>
          </ac:spMkLst>
        </pc:spChg>
        <pc:spChg chg="add mod">
          <ac:chgData name="Ellie Wardell" userId="2290b26e-cf15-428f-8ea2-59667d12aac7" providerId="ADAL" clId="{7A897142-C034-461B-9043-30B82AE5B126}" dt="2026-03-23T14:33:50.980" v="1599"/>
          <ac:spMkLst>
            <pc:docMk/>
            <pc:sldMk cId="192009772" sldId="267"/>
            <ac:spMk id="6" creationId="{726B4B73-7F74-4110-9384-D31244CE0145}"/>
          </ac:spMkLst>
        </pc:spChg>
        <pc:spChg chg="mod">
          <ac:chgData name="Ellie Wardell" userId="2290b26e-cf15-428f-8ea2-59667d12aac7" providerId="ADAL" clId="{7A897142-C034-461B-9043-30B82AE5B126}" dt="2026-03-23T13:26:55.325" v="670" actId="1076"/>
          <ac:spMkLst>
            <pc:docMk/>
            <pc:sldMk cId="192009772" sldId="267"/>
            <ac:spMk id="7" creationId="{B86C4EF7-B77F-E60A-C098-CCBFF247591B}"/>
          </ac:spMkLst>
        </pc:spChg>
        <pc:spChg chg="add mod">
          <ac:chgData name="Ellie Wardell" userId="2290b26e-cf15-428f-8ea2-59667d12aac7" providerId="ADAL" clId="{7A897142-C034-461B-9043-30B82AE5B126}" dt="2026-03-23T14:33:50.980" v="1599"/>
          <ac:spMkLst>
            <pc:docMk/>
            <pc:sldMk cId="192009772" sldId="267"/>
            <ac:spMk id="8" creationId="{74477A6F-0EC8-EF45-66FF-1D1B6CA22AAC}"/>
          </ac:spMkLst>
        </pc:spChg>
        <pc:spChg chg="add mod">
          <ac:chgData name="Ellie Wardell" userId="2290b26e-cf15-428f-8ea2-59667d12aac7" providerId="ADAL" clId="{7A897142-C034-461B-9043-30B82AE5B126}" dt="2026-03-23T14:33:50.980" v="1599"/>
          <ac:spMkLst>
            <pc:docMk/>
            <pc:sldMk cId="192009772" sldId="267"/>
            <ac:spMk id="9" creationId="{A03715F2-655F-EB2A-DDC3-7FB108F79645}"/>
          </ac:spMkLst>
        </pc:spChg>
        <pc:spChg chg="add mod">
          <ac:chgData name="Ellie Wardell" userId="2290b26e-cf15-428f-8ea2-59667d12aac7" providerId="ADAL" clId="{7A897142-C034-461B-9043-30B82AE5B126}" dt="2026-03-23T14:33:50.980" v="1599"/>
          <ac:spMkLst>
            <pc:docMk/>
            <pc:sldMk cId="192009772" sldId="267"/>
            <ac:spMk id="10" creationId="{5F693FFB-4B12-3933-0ABC-18F18856D99C}"/>
          </ac:spMkLst>
        </pc:spChg>
        <pc:spChg chg="add mod">
          <ac:chgData name="Ellie Wardell" userId="2290b26e-cf15-428f-8ea2-59667d12aac7" providerId="ADAL" clId="{7A897142-C034-461B-9043-30B82AE5B126}" dt="2026-03-23T14:33:50.980" v="1599"/>
          <ac:spMkLst>
            <pc:docMk/>
            <pc:sldMk cId="192009772" sldId="267"/>
            <ac:spMk id="11" creationId="{0B572C83-16B2-7D17-9634-259CEA3612C1}"/>
          </ac:spMkLst>
        </pc:spChg>
        <pc:spChg chg="mod">
          <ac:chgData name="Ellie Wardell" userId="2290b26e-cf15-428f-8ea2-59667d12aac7" providerId="ADAL" clId="{7A897142-C034-461B-9043-30B82AE5B126}" dt="2026-03-23T13:27:40.733" v="691" actId="1076"/>
          <ac:spMkLst>
            <pc:docMk/>
            <pc:sldMk cId="192009772" sldId="267"/>
            <ac:spMk id="12" creationId="{C8D994F3-5F45-93BC-E1E3-3BAAD3ED2874}"/>
          </ac:spMkLst>
        </pc:spChg>
        <pc:spChg chg="mod">
          <ac:chgData name="Ellie Wardell" userId="2290b26e-cf15-428f-8ea2-59667d12aac7" providerId="ADAL" clId="{7A897142-C034-461B-9043-30B82AE5B126}" dt="2026-03-23T14:33:55.902" v="1600" actId="207"/>
          <ac:spMkLst>
            <pc:docMk/>
            <pc:sldMk cId="192009772" sldId="267"/>
            <ac:spMk id="13" creationId="{A7719D65-0C92-7B2A-DCA1-85FF2B75AE5B}"/>
          </ac:spMkLst>
        </pc:spChg>
        <pc:spChg chg="mod">
          <ac:chgData name="Ellie Wardell" userId="2290b26e-cf15-428f-8ea2-59667d12aac7" providerId="ADAL" clId="{7A897142-C034-461B-9043-30B82AE5B126}" dt="2026-03-23T14:01:18.974" v="996" actId="115"/>
          <ac:spMkLst>
            <pc:docMk/>
            <pc:sldMk cId="192009772" sldId="267"/>
            <ac:spMk id="14" creationId="{09E47BC5-3C5F-E16D-7C7E-7E81DA84C4FF}"/>
          </ac:spMkLst>
        </pc:spChg>
        <pc:spChg chg="add mod">
          <ac:chgData name="Ellie Wardell" userId="2290b26e-cf15-428f-8ea2-59667d12aac7" providerId="ADAL" clId="{7A897142-C034-461B-9043-30B82AE5B126}" dt="2026-03-23T14:33:50.980" v="1599"/>
          <ac:spMkLst>
            <pc:docMk/>
            <pc:sldMk cId="192009772" sldId="267"/>
            <ac:spMk id="15" creationId="{DF0CF8E1-A61B-4068-9C5E-7803D44C56B2}"/>
          </ac:spMkLst>
        </pc:spChg>
        <pc:spChg chg="add mod">
          <ac:chgData name="Ellie Wardell" userId="2290b26e-cf15-428f-8ea2-59667d12aac7" providerId="ADAL" clId="{7A897142-C034-461B-9043-30B82AE5B126}" dt="2026-03-23T14:33:50.980" v="1599"/>
          <ac:spMkLst>
            <pc:docMk/>
            <pc:sldMk cId="192009772" sldId="267"/>
            <ac:spMk id="16" creationId="{C257EB20-1FBC-5EE2-9A5B-C9429B73414F}"/>
          </ac:spMkLst>
        </pc:spChg>
      </pc:sldChg>
      <pc:sldChg chg="addSp delSp modSp mod setBg">
        <pc:chgData name="Ellie Wardell" userId="2290b26e-cf15-428f-8ea2-59667d12aac7" providerId="ADAL" clId="{7A897142-C034-461B-9043-30B82AE5B126}" dt="2026-03-23T14:42:21.372" v="1672" actId="1076"/>
        <pc:sldMkLst>
          <pc:docMk/>
          <pc:sldMk cId="1138423685" sldId="268"/>
        </pc:sldMkLst>
        <pc:spChg chg="mod">
          <ac:chgData name="Ellie Wardell" userId="2290b26e-cf15-428f-8ea2-59667d12aac7" providerId="ADAL" clId="{7A897142-C034-461B-9043-30B82AE5B126}" dt="2026-03-23T14:42:13.800" v="1671" actId="1076"/>
          <ac:spMkLst>
            <pc:docMk/>
            <pc:sldMk cId="1138423685" sldId="268"/>
            <ac:spMk id="2" creationId="{F2A0388A-2F58-E9DC-A0CF-B90AAAE2D105}"/>
          </ac:spMkLst>
        </pc:spChg>
        <pc:spChg chg="mod">
          <ac:chgData name="Ellie Wardell" userId="2290b26e-cf15-428f-8ea2-59667d12aac7" providerId="ADAL" clId="{7A897142-C034-461B-9043-30B82AE5B126}" dt="2026-03-23T14:42:21.372" v="1672" actId="1076"/>
          <ac:spMkLst>
            <pc:docMk/>
            <pc:sldMk cId="1138423685" sldId="268"/>
            <ac:spMk id="3" creationId="{E324B7F5-8DC9-2B8B-E600-DBA54C27CBC3}"/>
          </ac:spMkLst>
        </pc:spChg>
        <pc:spChg chg="mod">
          <ac:chgData name="Ellie Wardell" userId="2290b26e-cf15-428f-8ea2-59667d12aac7" providerId="ADAL" clId="{7A897142-C034-461B-9043-30B82AE5B126}" dt="2026-03-23T14:42:11.346" v="1670" actId="1076"/>
          <ac:spMkLst>
            <pc:docMk/>
            <pc:sldMk cId="1138423685" sldId="268"/>
            <ac:spMk id="5" creationId="{D8655707-188E-96D6-F4A4-8C82E78F28C2}"/>
          </ac:spMkLst>
        </pc:spChg>
        <pc:spChg chg="mod">
          <ac:chgData name="Ellie Wardell" userId="2290b26e-cf15-428f-8ea2-59667d12aac7" providerId="ADAL" clId="{7A897142-C034-461B-9043-30B82AE5B126}" dt="2026-03-23T14:41:10.364" v="1658" actId="207"/>
          <ac:spMkLst>
            <pc:docMk/>
            <pc:sldMk cId="1138423685" sldId="268"/>
            <ac:spMk id="6" creationId="{23A21F2C-A6CF-A2D5-73A8-0FC10772B2FF}"/>
          </ac:spMkLst>
        </pc:spChg>
        <pc:spChg chg="add mod">
          <ac:chgData name="Ellie Wardell" userId="2290b26e-cf15-428f-8ea2-59667d12aac7" providerId="ADAL" clId="{7A897142-C034-461B-9043-30B82AE5B126}" dt="2026-03-23T14:34:05.260" v="1602"/>
          <ac:spMkLst>
            <pc:docMk/>
            <pc:sldMk cId="1138423685" sldId="268"/>
            <ac:spMk id="7" creationId="{54B3AE8F-5638-DC39-4475-D7D322363F2F}"/>
          </ac:spMkLst>
        </pc:spChg>
        <pc:spChg chg="add mod">
          <ac:chgData name="Ellie Wardell" userId="2290b26e-cf15-428f-8ea2-59667d12aac7" providerId="ADAL" clId="{7A897142-C034-461B-9043-30B82AE5B126}" dt="2026-03-23T14:34:05.260" v="1602"/>
          <ac:spMkLst>
            <pc:docMk/>
            <pc:sldMk cId="1138423685" sldId="268"/>
            <ac:spMk id="8" creationId="{4581AD60-168E-F1E9-59FB-BC3B4B08CD4F}"/>
          </ac:spMkLst>
        </pc:spChg>
        <pc:spChg chg="mod">
          <ac:chgData name="Ellie Wardell" userId="2290b26e-cf15-428f-8ea2-59667d12aac7" providerId="ADAL" clId="{7A897142-C034-461B-9043-30B82AE5B126}" dt="2026-03-23T14:41:14.084" v="1659" actId="207"/>
          <ac:spMkLst>
            <pc:docMk/>
            <pc:sldMk cId="1138423685" sldId="268"/>
            <ac:spMk id="9" creationId="{D53BC4ED-A75B-66F9-3586-7003446C4FF0}"/>
          </ac:spMkLst>
        </pc:spChg>
        <pc:spChg chg="mod">
          <ac:chgData name="Ellie Wardell" userId="2290b26e-cf15-428f-8ea2-59667d12aac7" providerId="ADAL" clId="{7A897142-C034-461B-9043-30B82AE5B126}" dt="2026-03-23T14:41:16.238" v="1660" actId="207"/>
          <ac:spMkLst>
            <pc:docMk/>
            <pc:sldMk cId="1138423685" sldId="268"/>
            <ac:spMk id="10" creationId="{DB66BB74-96BC-FC40-7F99-A787601950D7}"/>
          </ac:spMkLst>
        </pc:spChg>
        <pc:spChg chg="mod">
          <ac:chgData name="Ellie Wardell" userId="2290b26e-cf15-428f-8ea2-59667d12aac7" providerId="ADAL" clId="{7A897142-C034-461B-9043-30B82AE5B126}" dt="2026-03-23T14:41:18.081" v="1661" actId="207"/>
          <ac:spMkLst>
            <pc:docMk/>
            <pc:sldMk cId="1138423685" sldId="268"/>
            <ac:spMk id="11" creationId="{55635BE2-0D46-62EE-5AF8-DE6E7ED62670}"/>
          </ac:spMkLst>
        </pc:spChg>
        <pc:spChg chg="mod">
          <ac:chgData name="Ellie Wardell" userId="2290b26e-cf15-428f-8ea2-59667d12aac7" providerId="ADAL" clId="{7A897142-C034-461B-9043-30B82AE5B126}" dt="2026-03-23T14:41:19.404" v="1662" actId="207"/>
          <ac:spMkLst>
            <pc:docMk/>
            <pc:sldMk cId="1138423685" sldId="268"/>
            <ac:spMk id="12" creationId="{80FB486D-830E-907F-AF0B-475A6EB62B6A}"/>
          </ac:spMkLst>
        </pc:spChg>
        <pc:spChg chg="mod">
          <ac:chgData name="Ellie Wardell" userId="2290b26e-cf15-428f-8ea2-59667d12aac7" providerId="ADAL" clId="{7A897142-C034-461B-9043-30B82AE5B126}" dt="2026-03-23T14:41:21.042" v="1663" actId="207"/>
          <ac:spMkLst>
            <pc:docMk/>
            <pc:sldMk cId="1138423685" sldId="268"/>
            <ac:spMk id="13" creationId="{6AF195AE-108E-6762-62DE-EABD0523C43B}"/>
          </ac:spMkLst>
        </pc:spChg>
        <pc:spChg chg="del">
          <ac:chgData name="Ellie Wardell" userId="2290b26e-cf15-428f-8ea2-59667d12aac7" providerId="ADAL" clId="{7A897142-C034-461B-9043-30B82AE5B126}" dt="2026-03-23T14:34:04.754" v="1601" actId="478"/>
          <ac:spMkLst>
            <pc:docMk/>
            <pc:sldMk cId="1138423685" sldId="268"/>
            <ac:spMk id="14" creationId="{54FE9D90-2DD9-B800-4EE7-12E0AF012CBC}"/>
          </ac:spMkLst>
        </pc:spChg>
        <pc:spChg chg="mod">
          <ac:chgData name="Ellie Wardell" userId="2290b26e-cf15-428f-8ea2-59667d12aac7" providerId="ADAL" clId="{7A897142-C034-461B-9043-30B82AE5B126}" dt="2026-03-23T14:41:51.268" v="1665" actId="1076"/>
          <ac:spMkLst>
            <pc:docMk/>
            <pc:sldMk cId="1138423685" sldId="268"/>
            <ac:spMk id="15" creationId="{336DFC3D-0AF2-FEE3-A039-5F39148E3816}"/>
          </ac:spMkLst>
        </pc:spChg>
        <pc:spChg chg="add mod">
          <ac:chgData name="Ellie Wardell" userId="2290b26e-cf15-428f-8ea2-59667d12aac7" providerId="ADAL" clId="{7A897142-C034-461B-9043-30B82AE5B126}" dt="2026-03-23T14:34:05.260" v="1602"/>
          <ac:spMkLst>
            <pc:docMk/>
            <pc:sldMk cId="1138423685" sldId="268"/>
            <ac:spMk id="16" creationId="{DF28FE1E-1A56-00B8-9AB5-532393263FF5}"/>
          </ac:spMkLst>
        </pc:spChg>
        <pc:spChg chg="add mod">
          <ac:chgData name="Ellie Wardell" userId="2290b26e-cf15-428f-8ea2-59667d12aac7" providerId="ADAL" clId="{7A897142-C034-461B-9043-30B82AE5B126}" dt="2026-03-23T14:34:05.260" v="1602"/>
          <ac:spMkLst>
            <pc:docMk/>
            <pc:sldMk cId="1138423685" sldId="268"/>
            <ac:spMk id="17" creationId="{29CC3843-2857-F6BF-78A3-C2E0F0997743}"/>
          </ac:spMkLst>
        </pc:spChg>
        <pc:spChg chg="add mod">
          <ac:chgData name="Ellie Wardell" userId="2290b26e-cf15-428f-8ea2-59667d12aac7" providerId="ADAL" clId="{7A897142-C034-461B-9043-30B82AE5B126}" dt="2026-03-23T14:34:05.260" v="1602"/>
          <ac:spMkLst>
            <pc:docMk/>
            <pc:sldMk cId="1138423685" sldId="268"/>
            <ac:spMk id="18" creationId="{9F54F03A-3C61-DDD0-B5F5-F0EFA4682870}"/>
          </ac:spMkLst>
        </pc:spChg>
        <pc:spChg chg="add mod">
          <ac:chgData name="Ellie Wardell" userId="2290b26e-cf15-428f-8ea2-59667d12aac7" providerId="ADAL" clId="{7A897142-C034-461B-9043-30B82AE5B126}" dt="2026-03-23T14:34:05.260" v="1602"/>
          <ac:spMkLst>
            <pc:docMk/>
            <pc:sldMk cId="1138423685" sldId="268"/>
            <ac:spMk id="19" creationId="{4B555397-3552-EDC9-CBC5-3492B01DB95C}"/>
          </ac:spMkLst>
        </pc:spChg>
        <pc:spChg chg="add mod">
          <ac:chgData name="Ellie Wardell" userId="2290b26e-cf15-428f-8ea2-59667d12aac7" providerId="ADAL" clId="{7A897142-C034-461B-9043-30B82AE5B126}" dt="2026-03-23T14:34:05.260" v="1602"/>
          <ac:spMkLst>
            <pc:docMk/>
            <pc:sldMk cId="1138423685" sldId="268"/>
            <ac:spMk id="20" creationId="{DC43A3DC-729B-3C82-48EB-AB38644E07E1}"/>
          </ac:spMkLst>
        </pc:spChg>
      </pc:sldChg>
      <pc:sldChg chg="addSp delSp modSp mod">
        <pc:chgData name="Ellie Wardell" userId="2290b26e-cf15-428f-8ea2-59667d12aac7" providerId="ADAL" clId="{7A897142-C034-461B-9043-30B82AE5B126}" dt="2026-03-23T14:34:08.502" v="1604"/>
        <pc:sldMkLst>
          <pc:docMk/>
          <pc:sldMk cId="2535770763" sldId="269"/>
        </pc:sldMkLst>
        <pc:spChg chg="mod">
          <ac:chgData name="Ellie Wardell" userId="2290b26e-cf15-428f-8ea2-59667d12aac7" providerId="ADAL" clId="{7A897142-C034-461B-9043-30B82AE5B126}" dt="2026-03-23T13:40:45.198" v="854" actId="1076"/>
          <ac:spMkLst>
            <pc:docMk/>
            <pc:sldMk cId="2535770763" sldId="269"/>
            <ac:spMk id="2" creationId="{599FF166-8D92-CABC-8788-05EBD65B442A}"/>
          </ac:spMkLst>
        </pc:spChg>
        <pc:spChg chg="mod">
          <ac:chgData name="Ellie Wardell" userId="2290b26e-cf15-428f-8ea2-59667d12aac7" providerId="ADAL" clId="{7A897142-C034-461B-9043-30B82AE5B126}" dt="2026-03-23T13:40:39.580" v="853" actId="403"/>
          <ac:spMkLst>
            <pc:docMk/>
            <pc:sldMk cId="2535770763" sldId="269"/>
            <ac:spMk id="3" creationId="{94B84A1A-A11F-0036-E0EE-B8A57C2B1E8A}"/>
          </ac:spMkLst>
        </pc:spChg>
        <pc:spChg chg="del">
          <ac:chgData name="Ellie Wardell" userId="2290b26e-cf15-428f-8ea2-59667d12aac7" providerId="ADAL" clId="{7A897142-C034-461B-9043-30B82AE5B126}" dt="2026-03-23T14:34:08.228" v="1603" actId="478"/>
          <ac:spMkLst>
            <pc:docMk/>
            <pc:sldMk cId="2535770763" sldId="269"/>
            <ac:spMk id="4" creationId="{E36767E3-6DEA-C0E9-275F-DC3143246148}"/>
          </ac:spMkLst>
        </pc:spChg>
        <pc:spChg chg="mod">
          <ac:chgData name="Ellie Wardell" userId="2290b26e-cf15-428f-8ea2-59667d12aac7" providerId="ADAL" clId="{7A897142-C034-461B-9043-30B82AE5B126}" dt="2026-03-23T13:39:47.613" v="845" actId="1076"/>
          <ac:spMkLst>
            <pc:docMk/>
            <pc:sldMk cId="2535770763" sldId="269"/>
            <ac:spMk id="6" creationId="{A00A1827-3420-3F9B-6BD3-C3636236A6F6}"/>
          </ac:spMkLst>
        </pc:spChg>
        <pc:spChg chg="add mod">
          <ac:chgData name="Ellie Wardell" userId="2290b26e-cf15-428f-8ea2-59667d12aac7" providerId="ADAL" clId="{7A897142-C034-461B-9043-30B82AE5B126}" dt="2026-03-23T14:34:08.502" v="1604"/>
          <ac:spMkLst>
            <pc:docMk/>
            <pc:sldMk cId="2535770763" sldId="269"/>
            <ac:spMk id="8" creationId="{DCACC100-F1C5-F9D1-63FE-6309840931F8}"/>
          </ac:spMkLst>
        </pc:spChg>
        <pc:spChg chg="mod">
          <ac:chgData name="Ellie Wardell" userId="2290b26e-cf15-428f-8ea2-59667d12aac7" providerId="ADAL" clId="{7A897142-C034-461B-9043-30B82AE5B126}" dt="2026-03-23T13:39:47.613" v="845" actId="1076"/>
          <ac:spMkLst>
            <pc:docMk/>
            <pc:sldMk cId="2535770763" sldId="269"/>
            <ac:spMk id="9" creationId="{1CDCE2F1-B7D3-813E-2924-122653E91C88}"/>
          </ac:spMkLst>
        </pc:spChg>
        <pc:spChg chg="mod">
          <ac:chgData name="Ellie Wardell" userId="2290b26e-cf15-428f-8ea2-59667d12aac7" providerId="ADAL" clId="{7A897142-C034-461B-9043-30B82AE5B126}" dt="2026-03-23T13:39:47.613" v="845" actId="1076"/>
          <ac:spMkLst>
            <pc:docMk/>
            <pc:sldMk cId="2535770763" sldId="269"/>
            <ac:spMk id="10" creationId="{12980DB4-C79C-CA5A-D398-C9610343CAC0}"/>
          </ac:spMkLst>
        </pc:spChg>
        <pc:spChg chg="mod">
          <ac:chgData name="Ellie Wardell" userId="2290b26e-cf15-428f-8ea2-59667d12aac7" providerId="ADAL" clId="{7A897142-C034-461B-9043-30B82AE5B126}" dt="2026-03-23T13:39:47.613" v="845" actId="1076"/>
          <ac:spMkLst>
            <pc:docMk/>
            <pc:sldMk cId="2535770763" sldId="269"/>
            <ac:spMk id="11" creationId="{6C6BDCA3-3B29-9549-E1AE-FA35408BEF2B}"/>
          </ac:spMkLst>
        </pc:spChg>
        <pc:spChg chg="add mod">
          <ac:chgData name="Ellie Wardell" userId="2290b26e-cf15-428f-8ea2-59667d12aac7" providerId="ADAL" clId="{7A897142-C034-461B-9043-30B82AE5B126}" dt="2026-03-23T14:34:08.502" v="1604"/>
          <ac:spMkLst>
            <pc:docMk/>
            <pc:sldMk cId="2535770763" sldId="269"/>
            <ac:spMk id="12" creationId="{93384F94-F91F-6356-B285-92874F2314BE}"/>
          </ac:spMkLst>
        </pc:spChg>
        <pc:spChg chg="add mod">
          <ac:chgData name="Ellie Wardell" userId="2290b26e-cf15-428f-8ea2-59667d12aac7" providerId="ADAL" clId="{7A897142-C034-461B-9043-30B82AE5B126}" dt="2026-03-23T14:34:08.502" v="1604"/>
          <ac:spMkLst>
            <pc:docMk/>
            <pc:sldMk cId="2535770763" sldId="269"/>
            <ac:spMk id="13" creationId="{8639D42C-1698-6A11-E6B5-6A9880FF039A}"/>
          </ac:spMkLst>
        </pc:spChg>
        <pc:spChg chg="add mod">
          <ac:chgData name="Ellie Wardell" userId="2290b26e-cf15-428f-8ea2-59667d12aac7" providerId="ADAL" clId="{7A897142-C034-461B-9043-30B82AE5B126}" dt="2026-03-23T14:34:08.502" v="1604"/>
          <ac:spMkLst>
            <pc:docMk/>
            <pc:sldMk cId="2535770763" sldId="269"/>
            <ac:spMk id="14" creationId="{5376FDCE-2E96-E5F4-6D0F-425D6F589278}"/>
          </ac:spMkLst>
        </pc:spChg>
        <pc:spChg chg="add mod">
          <ac:chgData name="Ellie Wardell" userId="2290b26e-cf15-428f-8ea2-59667d12aac7" providerId="ADAL" clId="{7A897142-C034-461B-9043-30B82AE5B126}" dt="2026-03-23T14:34:08.502" v="1604"/>
          <ac:spMkLst>
            <pc:docMk/>
            <pc:sldMk cId="2535770763" sldId="269"/>
            <ac:spMk id="15" creationId="{882500AF-AEF8-618A-EBB5-F78759777B7B}"/>
          </ac:spMkLst>
        </pc:spChg>
        <pc:spChg chg="add mod">
          <ac:chgData name="Ellie Wardell" userId="2290b26e-cf15-428f-8ea2-59667d12aac7" providerId="ADAL" clId="{7A897142-C034-461B-9043-30B82AE5B126}" dt="2026-03-23T14:34:08.502" v="1604"/>
          <ac:spMkLst>
            <pc:docMk/>
            <pc:sldMk cId="2535770763" sldId="269"/>
            <ac:spMk id="16" creationId="{1E926A79-BB6A-45AF-C47F-F2DD08431098}"/>
          </ac:spMkLst>
        </pc:spChg>
        <pc:spChg chg="add mod">
          <ac:chgData name="Ellie Wardell" userId="2290b26e-cf15-428f-8ea2-59667d12aac7" providerId="ADAL" clId="{7A897142-C034-461B-9043-30B82AE5B126}" dt="2026-03-23T14:34:08.502" v="1604"/>
          <ac:spMkLst>
            <pc:docMk/>
            <pc:sldMk cId="2535770763" sldId="269"/>
            <ac:spMk id="17" creationId="{4C39BF97-D5EA-A10F-07F1-961522EEC284}"/>
          </ac:spMkLst>
        </pc:spChg>
        <pc:graphicFrameChg chg="add mod ord modGraphic">
          <ac:chgData name="Ellie Wardell" userId="2290b26e-cf15-428f-8ea2-59667d12aac7" providerId="ADAL" clId="{7A897142-C034-461B-9043-30B82AE5B126}" dt="2026-03-23T13:39:29.406" v="844" actId="1076"/>
          <ac:graphicFrameMkLst>
            <pc:docMk/>
            <pc:sldMk cId="2535770763" sldId="269"/>
            <ac:graphicFrameMk id="5" creationId="{A5A8A17C-5789-CD04-51CD-DE673378FBD1}"/>
          </ac:graphicFrameMkLst>
        </pc:graphicFrameChg>
        <pc:picChg chg="mod">
          <ac:chgData name="Ellie Wardell" userId="2290b26e-cf15-428f-8ea2-59667d12aac7" providerId="ADAL" clId="{7A897142-C034-461B-9043-30B82AE5B126}" dt="2026-03-23T13:37:12.749" v="820" actId="1076"/>
          <ac:picMkLst>
            <pc:docMk/>
            <pc:sldMk cId="2535770763" sldId="269"/>
            <ac:picMk id="5122" creationId="{2859FEE9-B305-CD0F-4D44-B9903C9299EA}"/>
          </ac:picMkLst>
        </pc:picChg>
        <pc:picChg chg="mod">
          <ac:chgData name="Ellie Wardell" userId="2290b26e-cf15-428f-8ea2-59667d12aac7" providerId="ADAL" clId="{7A897142-C034-461B-9043-30B82AE5B126}" dt="2026-03-23T13:35:11.829" v="791" actId="1076"/>
          <ac:picMkLst>
            <pc:docMk/>
            <pc:sldMk cId="2535770763" sldId="269"/>
            <ac:picMk id="5124" creationId="{229A6312-3EA6-4A8F-BA2A-A45265F3E1A0}"/>
          </ac:picMkLst>
        </pc:picChg>
        <pc:picChg chg="mod">
          <ac:chgData name="Ellie Wardell" userId="2290b26e-cf15-428f-8ea2-59667d12aac7" providerId="ADAL" clId="{7A897142-C034-461B-9043-30B82AE5B126}" dt="2026-03-23T13:35:09.814" v="790" actId="1076"/>
          <ac:picMkLst>
            <pc:docMk/>
            <pc:sldMk cId="2535770763" sldId="269"/>
            <ac:picMk id="5130" creationId="{0A25ADDE-5EF2-F142-5576-09E489F37CCE}"/>
          </ac:picMkLst>
        </pc:picChg>
        <pc:picChg chg="mod">
          <ac:chgData name="Ellie Wardell" userId="2290b26e-cf15-428f-8ea2-59667d12aac7" providerId="ADAL" clId="{7A897142-C034-461B-9043-30B82AE5B126}" dt="2026-03-23T13:37:36.344" v="825" actId="1076"/>
          <ac:picMkLst>
            <pc:docMk/>
            <pc:sldMk cId="2535770763" sldId="269"/>
            <ac:picMk id="5134" creationId="{EAD08CC0-618F-954A-7564-4B9EC2888C0A}"/>
          </ac:picMkLst>
        </pc:picChg>
        <pc:picChg chg="mod">
          <ac:chgData name="Ellie Wardell" userId="2290b26e-cf15-428f-8ea2-59667d12aac7" providerId="ADAL" clId="{7A897142-C034-461B-9043-30B82AE5B126}" dt="2026-03-23T13:39:47.613" v="845" actId="1076"/>
          <ac:picMkLst>
            <pc:docMk/>
            <pc:sldMk cId="2535770763" sldId="269"/>
            <ac:picMk id="5136" creationId="{6E544DAD-04A1-6AEE-8BE6-F40347BF51FA}"/>
          </ac:picMkLst>
        </pc:picChg>
        <pc:picChg chg="mod">
          <ac:chgData name="Ellie Wardell" userId="2290b26e-cf15-428f-8ea2-59667d12aac7" providerId="ADAL" clId="{7A897142-C034-461B-9043-30B82AE5B126}" dt="2026-03-23T13:39:47.613" v="845" actId="1076"/>
          <ac:picMkLst>
            <pc:docMk/>
            <pc:sldMk cId="2535770763" sldId="269"/>
            <ac:picMk id="5138" creationId="{6ACA4443-EAC2-B4CF-A4AF-6F69DF0F1A98}"/>
          </ac:picMkLst>
        </pc:picChg>
        <pc:picChg chg="mod">
          <ac:chgData name="Ellie Wardell" userId="2290b26e-cf15-428f-8ea2-59667d12aac7" providerId="ADAL" clId="{7A897142-C034-461B-9043-30B82AE5B126}" dt="2026-03-23T13:37:10.363" v="819" actId="1076"/>
          <ac:picMkLst>
            <pc:docMk/>
            <pc:sldMk cId="2535770763" sldId="269"/>
            <ac:picMk id="5144" creationId="{5F78C1DF-465B-D448-5FB4-3427A41701B5}"/>
          </ac:picMkLst>
        </pc:picChg>
        <pc:picChg chg="mod">
          <ac:chgData name="Ellie Wardell" userId="2290b26e-cf15-428f-8ea2-59667d12aac7" providerId="ADAL" clId="{7A897142-C034-461B-9043-30B82AE5B126}" dt="2026-03-23T13:39:47.613" v="845" actId="1076"/>
          <ac:picMkLst>
            <pc:docMk/>
            <pc:sldMk cId="2535770763" sldId="269"/>
            <ac:picMk id="5146" creationId="{85192745-F2AC-3782-BC1E-01DED9688A8A}"/>
          </ac:picMkLst>
        </pc:picChg>
        <pc:picChg chg="mod">
          <ac:chgData name="Ellie Wardell" userId="2290b26e-cf15-428f-8ea2-59667d12aac7" providerId="ADAL" clId="{7A897142-C034-461B-9043-30B82AE5B126}" dt="2026-03-23T13:35:54.746" v="801" actId="1076"/>
          <ac:picMkLst>
            <pc:docMk/>
            <pc:sldMk cId="2535770763" sldId="269"/>
            <ac:picMk id="5148" creationId="{A712128E-F378-FA30-3B01-A4BF8A472A33}"/>
          </ac:picMkLst>
        </pc:picChg>
        <pc:picChg chg="mod">
          <ac:chgData name="Ellie Wardell" userId="2290b26e-cf15-428f-8ea2-59667d12aac7" providerId="ADAL" clId="{7A897142-C034-461B-9043-30B82AE5B126}" dt="2026-03-23T13:35:57.728" v="802" actId="1076"/>
          <ac:picMkLst>
            <pc:docMk/>
            <pc:sldMk cId="2535770763" sldId="269"/>
            <ac:picMk id="5150" creationId="{7AF4C2EB-B427-CD09-B08E-6B1DB95A65B6}"/>
          </ac:picMkLst>
        </pc:picChg>
        <pc:picChg chg="mod">
          <ac:chgData name="Ellie Wardell" userId="2290b26e-cf15-428f-8ea2-59667d12aac7" providerId="ADAL" clId="{7A897142-C034-461B-9043-30B82AE5B126}" dt="2026-03-23T13:37:54.071" v="831" actId="1076"/>
          <ac:picMkLst>
            <pc:docMk/>
            <pc:sldMk cId="2535770763" sldId="269"/>
            <ac:picMk id="5152" creationId="{495B73D2-1BF2-7854-DDCA-D2A0DAD78509}"/>
          </ac:picMkLst>
        </pc:picChg>
        <pc:picChg chg="mod">
          <ac:chgData name="Ellie Wardell" userId="2290b26e-cf15-428f-8ea2-59667d12aac7" providerId="ADAL" clId="{7A897142-C034-461B-9043-30B82AE5B126}" dt="2026-03-23T13:39:47.613" v="845" actId="1076"/>
          <ac:picMkLst>
            <pc:docMk/>
            <pc:sldMk cId="2535770763" sldId="269"/>
            <ac:picMk id="5170" creationId="{50DF86A7-B8EF-9B23-0106-CE67686E661B}"/>
          </ac:picMkLst>
        </pc:picChg>
        <pc:picChg chg="mod">
          <ac:chgData name="Ellie Wardell" userId="2290b26e-cf15-428f-8ea2-59667d12aac7" providerId="ADAL" clId="{7A897142-C034-461B-9043-30B82AE5B126}" dt="2026-03-23T13:37:06.860" v="818" actId="1076"/>
          <ac:picMkLst>
            <pc:docMk/>
            <pc:sldMk cId="2535770763" sldId="269"/>
            <ac:picMk id="5172" creationId="{EA097E5F-DCFF-FF8E-FAFC-15503A3363F1}"/>
          </ac:picMkLst>
        </pc:picChg>
        <pc:picChg chg="mod">
          <ac:chgData name="Ellie Wardell" userId="2290b26e-cf15-428f-8ea2-59667d12aac7" providerId="ADAL" clId="{7A897142-C034-461B-9043-30B82AE5B126}" dt="2026-03-23T13:36:34.380" v="812" actId="1076"/>
          <ac:picMkLst>
            <pc:docMk/>
            <pc:sldMk cId="2535770763" sldId="269"/>
            <ac:picMk id="5174" creationId="{D27F0B6E-199B-5FC9-4F13-8364784047A2}"/>
          </ac:picMkLst>
        </pc:picChg>
        <pc:picChg chg="mod">
          <ac:chgData name="Ellie Wardell" userId="2290b26e-cf15-428f-8ea2-59667d12aac7" providerId="ADAL" clId="{7A897142-C034-461B-9043-30B82AE5B126}" dt="2026-03-23T13:39:47.613" v="845" actId="1076"/>
          <ac:picMkLst>
            <pc:docMk/>
            <pc:sldMk cId="2535770763" sldId="269"/>
            <ac:picMk id="5176" creationId="{A2713EFD-1873-3DAE-AC49-3A49E1762D1B}"/>
          </ac:picMkLst>
        </pc:picChg>
        <pc:picChg chg="mod">
          <ac:chgData name="Ellie Wardell" userId="2290b26e-cf15-428f-8ea2-59667d12aac7" providerId="ADAL" clId="{7A897142-C034-461B-9043-30B82AE5B126}" dt="2026-03-23T13:38:15.308" v="836" actId="1076"/>
          <ac:picMkLst>
            <pc:docMk/>
            <pc:sldMk cId="2535770763" sldId="269"/>
            <ac:picMk id="5178" creationId="{DDCFFFDC-DE88-680C-8446-286D3D48BCEB}"/>
          </ac:picMkLst>
        </pc:picChg>
        <pc:picChg chg="mod">
          <ac:chgData name="Ellie Wardell" userId="2290b26e-cf15-428f-8ea2-59667d12aac7" providerId="ADAL" clId="{7A897142-C034-461B-9043-30B82AE5B126}" dt="2026-03-23T13:38:05.677" v="834" actId="1076"/>
          <ac:picMkLst>
            <pc:docMk/>
            <pc:sldMk cId="2535770763" sldId="269"/>
            <ac:picMk id="5180" creationId="{7FA23111-21BD-D6BB-E32A-10DA45F0B0AC}"/>
          </ac:picMkLst>
        </pc:picChg>
        <pc:picChg chg="mod">
          <ac:chgData name="Ellie Wardell" userId="2290b26e-cf15-428f-8ea2-59667d12aac7" providerId="ADAL" clId="{7A897142-C034-461B-9043-30B82AE5B126}" dt="2026-03-23T13:39:47.613" v="845" actId="1076"/>
          <ac:picMkLst>
            <pc:docMk/>
            <pc:sldMk cId="2535770763" sldId="269"/>
            <ac:picMk id="5182" creationId="{3C19DAB0-83C7-6112-5708-8B82A56C1484}"/>
          </ac:picMkLst>
        </pc:picChg>
        <pc:picChg chg="mod">
          <ac:chgData name="Ellie Wardell" userId="2290b26e-cf15-428f-8ea2-59667d12aac7" providerId="ADAL" clId="{7A897142-C034-461B-9043-30B82AE5B126}" dt="2026-03-23T14:32:29.390" v="1586" actId="1076"/>
          <ac:picMkLst>
            <pc:docMk/>
            <pc:sldMk cId="2535770763" sldId="269"/>
            <ac:picMk id="5184" creationId="{7636EBC0-2DB4-ACB5-C30F-7E982CD20C31}"/>
          </ac:picMkLst>
        </pc:picChg>
        <pc:picChg chg="mod">
          <ac:chgData name="Ellie Wardell" userId="2290b26e-cf15-428f-8ea2-59667d12aac7" providerId="ADAL" clId="{7A897142-C034-461B-9043-30B82AE5B126}" dt="2026-03-23T13:37:21.070" v="822" actId="1076"/>
          <ac:picMkLst>
            <pc:docMk/>
            <pc:sldMk cId="2535770763" sldId="269"/>
            <ac:picMk id="5188" creationId="{88421A53-B9FA-765C-16E7-1441BC6D7589}"/>
          </ac:picMkLst>
        </pc:picChg>
        <pc:picChg chg="mod">
          <ac:chgData name="Ellie Wardell" userId="2290b26e-cf15-428f-8ea2-59667d12aac7" providerId="ADAL" clId="{7A897142-C034-461B-9043-30B82AE5B126}" dt="2026-03-23T14:32:22.126" v="1585" actId="1076"/>
          <ac:picMkLst>
            <pc:docMk/>
            <pc:sldMk cId="2535770763" sldId="269"/>
            <ac:picMk id="5190" creationId="{70920351-B9A4-9B7E-EA7C-959CF992A465}"/>
          </ac:picMkLst>
        </pc:picChg>
      </pc:sldChg>
      <pc:sldChg chg="addSp delSp modSp mod">
        <pc:chgData name="Ellie Wardell" userId="2290b26e-cf15-428f-8ea2-59667d12aac7" providerId="ADAL" clId="{7A897142-C034-461B-9043-30B82AE5B126}" dt="2026-03-23T14:42:49.386" v="1679" actId="1076"/>
        <pc:sldMkLst>
          <pc:docMk/>
          <pc:sldMk cId="2064252081" sldId="270"/>
        </pc:sldMkLst>
        <pc:spChg chg="add mod">
          <ac:chgData name="Ellie Wardell" userId="2290b26e-cf15-428f-8ea2-59667d12aac7" providerId="ADAL" clId="{7A897142-C034-461B-9043-30B82AE5B126}" dt="2026-03-23T14:34:11.347" v="1606"/>
          <ac:spMkLst>
            <pc:docMk/>
            <pc:sldMk cId="2064252081" sldId="270"/>
            <ac:spMk id="3" creationId="{A230E1EF-4710-6EE0-8F87-9765457F97FA}"/>
          </ac:spMkLst>
        </pc:spChg>
        <pc:spChg chg="del">
          <ac:chgData name="Ellie Wardell" userId="2290b26e-cf15-428f-8ea2-59667d12aac7" providerId="ADAL" clId="{7A897142-C034-461B-9043-30B82AE5B126}" dt="2026-03-23T14:34:11.094" v="1605" actId="478"/>
          <ac:spMkLst>
            <pc:docMk/>
            <pc:sldMk cId="2064252081" sldId="270"/>
            <ac:spMk id="4" creationId="{53357969-B14D-77B0-7FB9-723BAEB84F28}"/>
          </ac:spMkLst>
        </pc:spChg>
        <pc:spChg chg="mod">
          <ac:chgData name="Ellie Wardell" userId="2290b26e-cf15-428f-8ea2-59667d12aac7" providerId="ADAL" clId="{7A897142-C034-461B-9043-30B82AE5B126}" dt="2026-03-23T14:42:49.386" v="1679" actId="1076"/>
          <ac:spMkLst>
            <pc:docMk/>
            <pc:sldMk cId="2064252081" sldId="270"/>
            <ac:spMk id="5" creationId="{24F4FED5-9EE3-CCC9-A010-EFE69B782F21}"/>
          </ac:spMkLst>
        </pc:spChg>
        <pc:spChg chg="mod">
          <ac:chgData name="Ellie Wardell" userId="2290b26e-cf15-428f-8ea2-59667d12aac7" providerId="ADAL" clId="{7A897142-C034-461B-9043-30B82AE5B126}" dt="2026-03-23T14:42:42.288" v="1678" actId="403"/>
          <ac:spMkLst>
            <pc:docMk/>
            <pc:sldMk cId="2064252081" sldId="270"/>
            <ac:spMk id="6" creationId="{75C89111-4630-8BC2-2B4E-E90927F4FC13}"/>
          </ac:spMkLst>
        </pc:spChg>
        <pc:spChg chg="add mod">
          <ac:chgData name="Ellie Wardell" userId="2290b26e-cf15-428f-8ea2-59667d12aac7" providerId="ADAL" clId="{7A897142-C034-461B-9043-30B82AE5B126}" dt="2026-03-23T14:34:11.347" v="1606"/>
          <ac:spMkLst>
            <pc:docMk/>
            <pc:sldMk cId="2064252081" sldId="270"/>
            <ac:spMk id="7" creationId="{05A7F86D-E1B6-CD50-60B8-180D62CA9B45}"/>
          </ac:spMkLst>
        </pc:spChg>
        <pc:spChg chg="add mod">
          <ac:chgData name="Ellie Wardell" userId="2290b26e-cf15-428f-8ea2-59667d12aac7" providerId="ADAL" clId="{7A897142-C034-461B-9043-30B82AE5B126}" dt="2026-03-23T14:34:11.347" v="1606"/>
          <ac:spMkLst>
            <pc:docMk/>
            <pc:sldMk cId="2064252081" sldId="270"/>
            <ac:spMk id="8" creationId="{1CBCBBA3-6A18-01C0-1421-FA04055CA452}"/>
          </ac:spMkLst>
        </pc:spChg>
        <pc:spChg chg="mod">
          <ac:chgData name="Ellie Wardell" userId="2290b26e-cf15-428f-8ea2-59667d12aac7" providerId="ADAL" clId="{7A897142-C034-461B-9043-30B82AE5B126}" dt="2026-03-23T14:42:27.718" v="1673" actId="1076"/>
          <ac:spMkLst>
            <pc:docMk/>
            <pc:sldMk cId="2064252081" sldId="270"/>
            <ac:spMk id="9" creationId="{583B66DF-DF43-6D4C-1FDA-822240A3B396}"/>
          </ac:spMkLst>
        </pc:spChg>
        <pc:spChg chg="add mod">
          <ac:chgData name="Ellie Wardell" userId="2290b26e-cf15-428f-8ea2-59667d12aac7" providerId="ADAL" clId="{7A897142-C034-461B-9043-30B82AE5B126}" dt="2026-03-23T14:34:11.347" v="1606"/>
          <ac:spMkLst>
            <pc:docMk/>
            <pc:sldMk cId="2064252081" sldId="270"/>
            <ac:spMk id="10" creationId="{49118F50-C890-C130-7031-D1C85DB0AFC5}"/>
          </ac:spMkLst>
        </pc:spChg>
        <pc:spChg chg="mod">
          <ac:chgData name="Ellie Wardell" userId="2290b26e-cf15-428f-8ea2-59667d12aac7" providerId="ADAL" clId="{7A897142-C034-461B-9043-30B82AE5B126}" dt="2026-03-23T14:42:34.256" v="1675" actId="1076"/>
          <ac:spMkLst>
            <pc:docMk/>
            <pc:sldMk cId="2064252081" sldId="270"/>
            <ac:spMk id="11" creationId="{7E1BAFC0-9B0E-87CD-9EFA-1B1BACD3B221}"/>
          </ac:spMkLst>
        </pc:spChg>
        <pc:spChg chg="add mod">
          <ac:chgData name="Ellie Wardell" userId="2290b26e-cf15-428f-8ea2-59667d12aac7" providerId="ADAL" clId="{7A897142-C034-461B-9043-30B82AE5B126}" dt="2026-03-23T14:34:11.347" v="1606"/>
          <ac:spMkLst>
            <pc:docMk/>
            <pc:sldMk cId="2064252081" sldId="270"/>
            <ac:spMk id="12" creationId="{77029D5B-E4F4-8E89-26F3-065563B1A201}"/>
          </ac:spMkLst>
        </pc:spChg>
        <pc:spChg chg="add mod">
          <ac:chgData name="Ellie Wardell" userId="2290b26e-cf15-428f-8ea2-59667d12aac7" providerId="ADAL" clId="{7A897142-C034-461B-9043-30B82AE5B126}" dt="2026-03-23T14:34:11.347" v="1606"/>
          <ac:spMkLst>
            <pc:docMk/>
            <pc:sldMk cId="2064252081" sldId="270"/>
            <ac:spMk id="13" creationId="{93F6A1D3-136B-628B-5759-2245E0464DC8}"/>
          </ac:spMkLst>
        </pc:spChg>
        <pc:spChg chg="mod">
          <ac:chgData name="Ellie Wardell" userId="2290b26e-cf15-428f-8ea2-59667d12aac7" providerId="ADAL" clId="{7A897142-C034-461B-9043-30B82AE5B126}" dt="2026-03-23T14:42:30.261" v="1674" actId="1076"/>
          <ac:spMkLst>
            <pc:docMk/>
            <pc:sldMk cId="2064252081" sldId="270"/>
            <ac:spMk id="14" creationId="{BB3CC742-8742-D5C7-869E-FD5EA8B78173}"/>
          </ac:spMkLst>
        </pc:spChg>
        <pc:spChg chg="mod">
          <ac:chgData name="Ellie Wardell" userId="2290b26e-cf15-428f-8ea2-59667d12aac7" providerId="ADAL" clId="{7A897142-C034-461B-9043-30B82AE5B126}" dt="2026-03-23T14:42:38.169" v="1676" actId="1076"/>
          <ac:spMkLst>
            <pc:docMk/>
            <pc:sldMk cId="2064252081" sldId="270"/>
            <ac:spMk id="15" creationId="{88B9727B-93D9-3901-E7DF-AFEBEA6368B9}"/>
          </ac:spMkLst>
        </pc:spChg>
        <pc:spChg chg="add mod">
          <ac:chgData name="Ellie Wardell" userId="2290b26e-cf15-428f-8ea2-59667d12aac7" providerId="ADAL" clId="{7A897142-C034-461B-9043-30B82AE5B126}" dt="2026-03-23T14:34:11.347" v="1606"/>
          <ac:spMkLst>
            <pc:docMk/>
            <pc:sldMk cId="2064252081" sldId="270"/>
            <ac:spMk id="16" creationId="{1F2DAC0B-4F41-D85A-96FB-35DFB9F55A38}"/>
          </ac:spMkLst>
        </pc:spChg>
      </pc:sldChg>
      <pc:sldChg chg="addSp delSp modSp mod">
        <pc:chgData name="Ellie Wardell" userId="2290b26e-cf15-428f-8ea2-59667d12aac7" providerId="ADAL" clId="{7A897142-C034-461B-9043-30B82AE5B126}" dt="2026-03-23T14:43:25.233" v="1686" actId="14100"/>
        <pc:sldMkLst>
          <pc:docMk/>
          <pc:sldMk cId="3378566519" sldId="271"/>
        </pc:sldMkLst>
        <pc:spChg chg="del">
          <ac:chgData name="Ellie Wardell" userId="2290b26e-cf15-428f-8ea2-59667d12aac7" providerId="ADAL" clId="{7A897142-C034-461B-9043-30B82AE5B126}" dt="2026-03-23T14:34:14.699" v="1607" actId="478"/>
          <ac:spMkLst>
            <pc:docMk/>
            <pc:sldMk cId="3378566519" sldId="271"/>
            <ac:spMk id="4" creationId="{466E5E43-551C-C669-865E-CCBF89F71894}"/>
          </ac:spMkLst>
        </pc:spChg>
        <pc:spChg chg="mod">
          <ac:chgData name="Ellie Wardell" userId="2290b26e-cf15-428f-8ea2-59667d12aac7" providerId="ADAL" clId="{7A897142-C034-461B-9043-30B82AE5B126}" dt="2026-03-23T14:43:17.510" v="1685" actId="1076"/>
          <ac:spMkLst>
            <pc:docMk/>
            <pc:sldMk cId="3378566519" sldId="271"/>
            <ac:spMk id="5" creationId="{E859335A-8610-6AA2-6D7D-B18BDD9CCC34}"/>
          </ac:spMkLst>
        </pc:spChg>
        <pc:spChg chg="mod">
          <ac:chgData name="Ellie Wardell" userId="2290b26e-cf15-428f-8ea2-59667d12aac7" providerId="ADAL" clId="{7A897142-C034-461B-9043-30B82AE5B126}" dt="2026-03-23T14:43:14.488" v="1684" actId="1076"/>
          <ac:spMkLst>
            <pc:docMk/>
            <pc:sldMk cId="3378566519" sldId="271"/>
            <ac:spMk id="6" creationId="{928B35BF-A770-11F8-8860-3D04E79D2B84}"/>
          </ac:spMkLst>
        </pc:spChg>
        <pc:spChg chg="del">
          <ac:chgData name="Ellie Wardell" userId="2290b26e-cf15-428f-8ea2-59667d12aac7" providerId="ADAL" clId="{7A897142-C034-461B-9043-30B82AE5B126}" dt="2026-03-23T13:45:55.529" v="873" actId="478"/>
          <ac:spMkLst>
            <pc:docMk/>
            <pc:sldMk cId="3378566519" sldId="271"/>
            <ac:spMk id="8" creationId="{C8D29080-0696-A345-086F-C43508EE4694}"/>
          </ac:spMkLst>
        </pc:spChg>
        <pc:spChg chg="del">
          <ac:chgData name="Ellie Wardell" userId="2290b26e-cf15-428f-8ea2-59667d12aac7" providerId="ADAL" clId="{7A897142-C034-461B-9043-30B82AE5B126}" dt="2026-03-23T13:45:54.256" v="872" actId="478"/>
          <ac:spMkLst>
            <pc:docMk/>
            <pc:sldMk cId="3378566519" sldId="271"/>
            <ac:spMk id="9" creationId="{F0DB3649-6D02-EAF6-52EF-4F1C4E201DA2}"/>
          </ac:spMkLst>
        </pc:spChg>
        <pc:spChg chg="del">
          <ac:chgData name="Ellie Wardell" userId="2290b26e-cf15-428f-8ea2-59667d12aac7" providerId="ADAL" clId="{7A897142-C034-461B-9043-30B82AE5B126}" dt="2026-03-23T13:45:57.047" v="874" actId="478"/>
          <ac:spMkLst>
            <pc:docMk/>
            <pc:sldMk cId="3378566519" sldId="271"/>
            <ac:spMk id="10" creationId="{995A31E0-23B7-469F-F00B-4F74ABD9FB02}"/>
          </ac:spMkLst>
        </pc:spChg>
        <pc:spChg chg="add mod">
          <ac:chgData name="Ellie Wardell" userId="2290b26e-cf15-428f-8ea2-59667d12aac7" providerId="ADAL" clId="{7A897142-C034-461B-9043-30B82AE5B126}" dt="2026-03-23T14:34:14.941" v="1608"/>
          <ac:spMkLst>
            <pc:docMk/>
            <pc:sldMk cId="3378566519" sldId="271"/>
            <ac:spMk id="12" creationId="{858B76B7-A1C6-A640-2D22-DBB77D7AA2C7}"/>
          </ac:spMkLst>
        </pc:spChg>
        <pc:spChg chg="add mod">
          <ac:chgData name="Ellie Wardell" userId="2290b26e-cf15-428f-8ea2-59667d12aac7" providerId="ADAL" clId="{7A897142-C034-461B-9043-30B82AE5B126}" dt="2026-03-23T14:34:14.941" v="1608"/>
          <ac:spMkLst>
            <pc:docMk/>
            <pc:sldMk cId="3378566519" sldId="271"/>
            <ac:spMk id="13" creationId="{70DF8AEF-B122-535C-0D6B-A06794BBBE16}"/>
          </ac:spMkLst>
        </pc:spChg>
        <pc:spChg chg="add mod">
          <ac:chgData name="Ellie Wardell" userId="2290b26e-cf15-428f-8ea2-59667d12aac7" providerId="ADAL" clId="{7A897142-C034-461B-9043-30B82AE5B126}" dt="2026-03-23T14:34:14.941" v="1608"/>
          <ac:spMkLst>
            <pc:docMk/>
            <pc:sldMk cId="3378566519" sldId="271"/>
            <ac:spMk id="14" creationId="{9FE5764B-2715-E2F6-76F5-3C31100B8B69}"/>
          </ac:spMkLst>
        </pc:spChg>
        <pc:spChg chg="add mod">
          <ac:chgData name="Ellie Wardell" userId="2290b26e-cf15-428f-8ea2-59667d12aac7" providerId="ADAL" clId="{7A897142-C034-461B-9043-30B82AE5B126}" dt="2026-03-23T14:34:14.941" v="1608"/>
          <ac:spMkLst>
            <pc:docMk/>
            <pc:sldMk cId="3378566519" sldId="271"/>
            <ac:spMk id="15" creationId="{223B2448-A8F7-9000-42C0-6D2586C54E72}"/>
          </ac:spMkLst>
        </pc:spChg>
        <pc:spChg chg="add mod">
          <ac:chgData name="Ellie Wardell" userId="2290b26e-cf15-428f-8ea2-59667d12aac7" providerId="ADAL" clId="{7A897142-C034-461B-9043-30B82AE5B126}" dt="2026-03-23T14:34:14.941" v="1608"/>
          <ac:spMkLst>
            <pc:docMk/>
            <pc:sldMk cId="3378566519" sldId="271"/>
            <ac:spMk id="16" creationId="{BF077275-DB2C-FBB4-EB21-521F54EB0FE9}"/>
          </ac:spMkLst>
        </pc:spChg>
        <pc:spChg chg="add mod">
          <ac:chgData name="Ellie Wardell" userId="2290b26e-cf15-428f-8ea2-59667d12aac7" providerId="ADAL" clId="{7A897142-C034-461B-9043-30B82AE5B126}" dt="2026-03-23T14:34:14.941" v="1608"/>
          <ac:spMkLst>
            <pc:docMk/>
            <pc:sldMk cId="3378566519" sldId="271"/>
            <ac:spMk id="17" creationId="{63FD3AAA-2C8D-5AAA-9E9D-7B29668DF0B4}"/>
          </ac:spMkLst>
        </pc:spChg>
        <pc:spChg chg="add mod">
          <ac:chgData name="Ellie Wardell" userId="2290b26e-cf15-428f-8ea2-59667d12aac7" providerId="ADAL" clId="{7A897142-C034-461B-9043-30B82AE5B126}" dt="2026-03-23T14:34:14.941" v="1608"/>
          <ac:spMkLst>
            <pc:docMk/>
            <pc:sldMk cId="3378566519" sldId="271"/>
            <ac:spMk id="18" creationId="{9942DBCC-422B-04BE-F7AC-63BA3E495628}"/>
          </ac:spMkLst>
        </pc:spChg>
        <pc:graphicFrameChg chg="add mod">
          <ac:chgData name="Ellie Wardell" userId="2290b26e-cf15-428f-8ea2-59667d12aac7" providerId="ADAL" clId="{7A897142-C034-461B-9043-30B82AE5B126}" dt="2026-03-23T13:44:38.989" v="858"/>
          <ac:graphicFrameMkLst>
            <pc:docMk/>
            <pc:sldMk cId="3378566519" sldId="271"/>
            <ac:graphicFrameMk id="2" creationId="{5FB84DDF-ADDD-1C61-EAE2-D7BF4E746717}"/>
          </ac:graphicFrameMkLst>
        </pc:graphicFrameChg>
        <pc:graphicFrameChg chg="add del mod modGraphic">
          <ac:chgData name="Ellie Wardell" userId="2290b26e-cf15-428f-8ea2-59667d12aac7" providerId="ADAL" clId="{7A897142-C034-461B-9043-30B82AE5B126}" dt="2026-03-23T13:53:08.235" v="877" actId="478"/>
          <ac:graphicFrameMkLst>
            <pc:docMk/>
            <pc:sldMk cId="3378566519" sldId="271"/>
            <ac:graphicFrameMk id="3" creationId="{10019B32-E02A-13A8-CFCA-2046088D6388}"/>
          </ac:graphicFrameMkLst>
        </pc:graphicFrameChg>
        <pc:graphicFrameChg chg="add mod modGraphic">
          <ac:chgData name="Ellie Wardell" userId="2290b26e-cf15-428f-8ea2-59667d12aac7" providerId="ADAL" clId="{7A897142-C034-461B-9043-30B82AE5B126}" dt="2026-03-23T14:43:25.233" v="1686" actId="14100"/>
          <ac:graphicFrameMkLst>
            <pc:docMk/>
            <pc:sldMk cId="3378566519" sldId="271"/>
            <ac:graphicFrameMk id="7" creationId="{E2332E8B-DFCD-3BFD-305A-198B8D32BADA}"/>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AB3864-34F1-4198-ACF8-2788F9AF7979}" type="doc">
      <dgm:prSet loTypeId="urn:microsoft.com/office/officeart/2005/8/layout/pyramid3" loCatId="pyramid" qsTypeId="urn:microsoft.com/office/officeart/2005/8/quickstyle/simple1" qsCatId="simple" csTypeId="urn:microsoft.com/office/officeart/2005/8/colors/accent1_3" csCatId="accent1" phldr="1"/>
      <dgm:spPr/>
      <dgm:t>
        <a:bodyPr/>
        <a:lstStyle/>
        <a:p>
          <a:endParaRPr lang="en-GB"/>
        </a:p>
      </dgm:t>
    </dgm:pt>
    <dgm:pt modelId="{75C11B00-FB32-4E8C-B085-388058B1A76D}">
      <dgm:prSet phldrT="[Text]" phldr="0" custT="1"/>
      <dgm:spPr/>
      <dgm:t>
        <a:bodyPr/>
        <a:lstStyle/>
        <a:p>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Reduce</a:t>
          </a:r>
        </a:p>
      </dgm:t>
    </dgm:pt>
    <dgm:pt modelId="{5A90D86A-5EAD-46F4-961C-81173420E62A}" type="parTrans" cxnId="{4CB28EA7-C204-45DB-A86F-A2F2F3938264}">
      <dgm:prSet/>
      <dgm:spPr/>
      <dgm:t>
        <a:bodyPr/>
        <a:lstStyle/>
        <a:p>
          <a:endParaRPr lang="en-GB" sz="1200" b="1">
            <a:solidFill>
              <a:schemeClr val="bg1"/>
            </a:solidFill>
          </a:endParaRPr>
        </a:p>
      </dgm:t>
    </dgm:pt>
    <dgm:pt modelId="{3439571B-EDAE-476A-B253-B32E6081BAB0}" type="sibTrans" cxnId="{4CB28EA7-C204-45DB-A86F-A2F2F3938264}">
      <dgm:prSet/>
      <dgm:spPr/>
      <dgm:t>
        <a:bodyPr/>
        <a:lstStyle/>
        <a:p>
          <a:endParaRPr lang="en-GB" sz="1200" b="1">
            <a:solidFill>
              <a:schemeClr val="bg1"/>
            </a:solidFill>
          </a:endParaRPr>
        </a:p>
      </dgm:t>
    </dgm:pt>
    <dgm:pt modelId="{25E97EB9-B675-4AF6-B484-6475F5C06427}">
      <dgm:prSet phldrT="[Text]" phldr="0" custT="1"/>
      <dgm:spPr/>
      <dgm:t>
        <a:bodyPr/>
        <a:lstStyle/>
        <a:p>
          <a:r>
            <a:rPr lang="en-GB" sz="1200" b="1">
              <a:solidFill>
                <a:schemeClr val="bg1"/>
              </a:solidFill>
              <a:latin typeface="Calibri" panose="020F0502020204030204" pitchFamily="34" charset="0"/>
              <a:ea typeface="Calibri" panose="020F0502020204030204" pitchFamily="34" charset="0"/>
              <a:cs typeface="Calibri" panose="020F0502020204030204" pitchFamily="34" charset="0"/>
            </a:rPr>
            <a:t>Buy Sustainable Products</a:t>
          </a:r>
          <a:endPar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dgm:t>
    </dgm:pt>
    <dgm:pt modelId="{9891C489-452D-49CC-A2C4-CED8EB72677F}" type="parTrans" cxnId="{558B7175-703F-46FA-A831-28D4CAEFC29A}">
      <dgm:prSet/>
      <dgm:spPr/>
      <dgm:t>
        <a:bodyPr/>
        <a:lstStyle/>
        <a:p>
          <a:endParaRPr lang="en-GB" sz="1200" b="1">
            <a:solidFill>
              <a:schemeClr val="bg1"/>
            </a:solidFill>
          </a:endParaRPr>
        </a:p>
      </dgm:t>
    </dgm:pt>
    <dgm:pt modelId="{80FABA9D-754B-4B9B-B60A-3F245314DA5B}" type="sibTrans" cxnId="{558B7175-703F-46FA-A831-28D4CAEFC29A}">
      <dgm:prSet/>
      <dgm:spPr/>
      <dgm:t>
        <a:bodyPr/>
        <a:lstStyle/>
        <a:p>
          <a:endParaRPr lang="en-GB" sz="1200" b="1">
            <a:solidFill>
              <a:schemeClr val="bg1"/>
            </a:solidFill>
          </a:endParaRPr>
        </a:p>
      </dgm:t>
    </dgm:pt>
    <dgm:pt modelId="{6772A836-674B-457E-B7B1-D455AEC429C6}">
      <dgm:prSet phldrT="[Text]" phldr="0" custT="1"/>
      <dgm:spPr/>
      <dgm:t>
        <a:bodyPr/>
        <a:lstStyle/>
        <a:p>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Recover</a:t>
          </a:r>
        </a:p>
      </dgm:t>
    </dgm:pt>
    <dgm:pt modelId="{795478B2-4075-4536-A95E-9578475270D3}" type="parTrans" cxnId="{27058B00-DB75-4184-9571-CE7D9AD6800E}">
      <dgm:prSet/>
      <dgm:spPr/>
      <dgm:t>
        <a:bodyPr/>
        <a:lstStyle/>
        <a:p>
          <a:endParaRPr lang="en-GB" sz="1200" b="1">
            <a:solidFill>
              <a:schemeClr val="bg1"/>
            </a:solidFill>
          </a:endParaRPr>
        </a:p>
      </dgm:t>
    </dgm:pt>
    <dgm:pt modelId="{475C2567-BE7F-4713-8094-79463512E705}" type="sibTrans" cxnId="{27058B00-DB75-4184-9571-CE7D9AD6800E}">
      <dgm:prSet/>
      <dgm:spPr/>
      <dgm:t>
        <a:bodyPr/>
        <a:lstStyle/>
        <a:p>
          <a:endParaRPr lang="en-GB" sz="1200" b="1">
            <a:solidFill>
              <a:schemeClr val="bg1"/>
            </a:solidFill>
          </a:endParaRPr>
        </a:p>
      </dgm:t>
    </dgm:pt>
    <dgm:pt modelId="{F6F36D5B-E501-47E2-9E23-F683CC1E4D0F}">
      <dgm:prSet custT="1"/>
      <dgm:spPr/>
      <dgm:t>
        <a:bodyPr/>
        <a:lstStyle/>
        <a:p>
          <a:r>
            <a:rPr lang="en-GB" sz="1200" b="1">
              <a:solidFill>
                <a:schemeClr val="bg1"/>
              </a:solidFill>
              <a:latin typeface="Calibri" panose="020F0502020204030204" pitchFamily="34" charset="0"/>
              <a:ea typeface="Calibri" panose="020F0502020204030204" pitchFamily="34" charset="0"/>
              <a:cs typeface="Calibri" panose="020F0502020204030204" pitchFamily="34" charset="0"/>
            </a:rPr>
            <a:t>Re-use / Re-source</a:t>
          </a:r>
        </a:p>
      </dgm:t>
    </dgm:pt>
    <dgm:pt modelId="{F709BB6B-9420-4A25-8D5C-F5EE0FB071E0}" type="parTrans" cxnId="{540FAB43-2189-41E4-BE05-279DBDC7AF71}">
      <dgm:prSet/>
      <dgm:spPr/>
      <dgm:t>
        <a:bodyPr/>
        <a:lstStyle/>
        <a:p>
          <a:endParaRPr lang="en-GB" sz="1200" b="1">
            <a:solidFill>
              <a:schemeClr val="bg1"/>
            </a:solidFill>
          </a:endParaRPr>
        </a:p>
      </dgm:t>
    </dgm:pt>
    <dgm:pt modelId="{DBCE781B-CBB2-4C71-9570-0F2B27EB38FE}" type="sibTrans" cxnId="{540FAB43-2189-41E4-BE05-279DBDC7AF71}">
      <dgm:prSet/>
      <dgm:spPr/>
      <dgm:t>
        <a:bodyPr/>
        <a:lstStyle/>
        <a:p>
          <a:endParaRPr lang="en-GB" sz="1200" b="1">
            <a:solidFill>
              <a:schemeClr val="bg1"/>
            </a:solidFill>
          </a:endParaRPr>
        </a:p>
      </dgm:t>
    </dgm:pt>
    <dgm:pt modelId="{3EFF9437-223D-4E77-A52B-5D8236A4EED7}" type="pres">
      <dgm:prSet presAssocID="{79AB3864-34F1-4198-ACF8-2788F9AF7979}" presName="Name0" presStyleCnt="0">
        <dgm:presLayoutVars>
          <dgm:dir/>
          <dgm:animLvl val="lvl"/>
          <dgm:resizeHandles val="exact"/>
        </dgm:presLayoutVars>
      </dgm:prSet>
      <dgm:spPr/>
    </dgm:pt>
    <dgm:pt modelId="{4FD497DB-1084-4810-AD7B-1A8649507365}" type="pres">
      <dgm:prSet presAssocID="{75C11B00-FB32-4E8C-B085-388058B1A76D}" presName="Name8" presStyleCnt="0"/>
      <dgm:spPr/>
    </dgm:pt>
    <dgm:pt modelId="{93C3A856-3D9E-4EA0-9C48-685925B61C5D}" type="pres">
      <dgm:prSet presAssocID="{75C11B00-FB32-4E8C-B085-388058B1A76D}" presName="level" presStyleLbl="node1" presStyleIdx="0" presStyleCnt="4" custLinFactNeighborX="-395" custLinFactNeighborY="-3981">
        <dgm:presLayoutVars>
          <dgm:chMax val="1"/>
          <dgm:bulletEnabled val="1"/>
        </dgm:presLayoutVars>
      </dgm:prSet>
      <dgm:spPr/>
    </dgm:pt>
    <dgm:pt modelId="{4516AFBE-0BDB-4CB4-8050-92EBE4DBD4BA}" type="pres">
      <dgm:prSet presAssocID="{75C11B00-FB32-4E8C-B085-388058B1A76D}" presName="levelTx" presStyleLbl="revTx" presStyleIdx="0" presStyleCnt="0">
        <dgm:presLayoutVars>
          <dgm:chMax val="1"/>
          <dgm:bulletEnabled val="1"/>
        </dgm:presLayoutVars>
      </dgm:prSet>
      <dgm:spPr/>
    </dgm:pt>
    <dgm:pt modelId="{9F50D5CB-5033-4CBE-AD22-392821B6D45A}" type="pres">
      <dgm:prSet presAssocID="{F6F36D5B-E501-47E2-9E23-F683CC1E4D0F}" presName="Name8" presStyleCnt="0"/>
      <dgm:spPr/>
    </dgm:pt>
    <dgm:pt modelId="{52B03881-3508-431C-B05F-1B6E0736D057}" type="pres">
      <dgm:prSet presAssocID="{F6F36D5B-E501-47E2-9E23-F683CC1E4D0F}" presName="level" presStyleLbl="node1" presStyleIdx="1" presStyleCnt="4">
        <dgm:presLayoutVars>
          <dgm:chMax val="1"/>
          <dgm:bulletEnabled val="1"/>
        </dgm:presLayoutVars>
      </dgm:prSet>
      <dgm:spPr/>
    </dgm:pt>
    <dgm:pt modelId="{4619DA7A-6EDD-4883-A73B-1432D19D46D2}" type="pres">
      <dgm:prSet presAssocID="{F6F36D5B-E501-47E2-9E23-F683CC1E4D0F}" presName="levelTx" presStyleLbl="revTx" presStyleIdx="0" presStyleCnt="0">
        <dgm:presLayoutVars>
          <dgm:chMax val="1"/>
          <dgm:bulletEnabled val="1"/>
        </dgm:presLayoutVars>
      </dgm:prSet>
      <dgm:spPr/>
    </dgm:pt>
    <dgm:pt modelId="{C4BF866B-8E3D-4E31-8866-B343FF941C22}" type="pres">
      <dgm:prSet presAssocID="{25E97EB9-B675-4AF6-B484-6475F5C06427}" presName="Name8" presStyleCnt="0"/>
      <dgm:spPr/>
    </dgm:pt>
    <dgm:pt modelId="{C66B96AF-5C4D-4628-BF4A-A55BB0BCAE8E}" type="pres">
      <dgm:prSet presAssocID="{25E97EB9-B675-4AF6-B484-6475F5C06427}" presName="level" presStyleLbl="node1" presStyleIdx="2" presStyleCnt="4">
        <dgm:presLayoutVars>
          <dgm:chMax val="1"/>
          <dgm:bulletEnabled val="1"/>
        </dgm:presLayoutVars>
      </dgm:prSet>
      <dgm:spPr/>
    </dgm:pt>
    <dgm:pt modelId="{BC8C21B8-D0B6-484C-80C3-825B2F9F5EAC}" type="pres">
      <dgm:prSet presAssocID="{25E97EB9-B675-4AF6-B484-6475F5C06427}" presName="levelTx" presStyleLbl="revTx" presStyleIdx="0" presStyleCnt="0">
        <dgm:presLayoutVars>
          <dgm:chMax val="1"/>
          <dgm:bulletEnabled val="1"/>
        </dgm:presLayoutVars>
      </dgm:prSet>
      <dgm:spPr/>
    </dgm:pt>
    <dgm:pt modelId="{0FBFCB3B-643B-4A9D-9B13-5B1DFA08D5E9}" type="pres">
      <dgm:prSet presAssocID="{6772A836-674B-457E-B7B1-D455AEC429C6}" presName="Name8" presStyleCnt="0"/>
      <dgm:spPr/>
    </dgm:pt>
    <dgm:pt modelId="{4ACBAB6D-3BFB-45EB-8C4C-525F911AA63D}" type="pres">
      <dgm:prSet presAssocID="{6772A836-674B-457E-B7B1-D455AEC429C6}" presName="level" presStyleLbl="node1" presStyleIdx="3" presStyleCnt="4" custLinFactNeighborX="321" custLinFactNeighborY="-780">
        <dgm:presLayoutVars>
          <dgm:chMax val="1"/>
          <dgm:bulletEnabled val="1"/>
        </dgm:presLayoutVars>
      </dgm:prSet>
      <dgm:spPr/>
    </dgm:pt>
    <dgm:pt modelId="{343F0D43-5DFF-4EEE-843A-7B92D58B27A3}" type="pres">
      <dgm:prSet presAssocID="{6772A836-674B-457E-B7B1-D455AEC429C6}" presName="levelTx" presStyleLbl="revTx" presStyleIdx="0" presStyleCnt="0">
        <dgm:presLayoutVars>
          <dgm:chMax val="1"/>
          <dgm:bulletEnabled val="1"/>
        </dgm:presLayoutVars>
      </dgm:prSet>
      <dgm:spPr/>
    </dgm:pt>
  </dgm:ptLst>
  <dgm:cxnLst>
    <dgm:cxn modelId="{27058B00-DB75-4184-9571-CE7D9AD6800E}" srcId="{79AB3864-34F1-4198-ACF8-2788F9AF7979}" destId="{6772A836-674B-457E-B7B1-D455AEC429C6}" srcOrd="3" destOrd="0" parTransId="{795478B2-4075-4536-A95E-9578475270D3}" sibTransId="{475C2567-BE7F-4713-8094-79463512E705}"/>
    <dgm:cxn modelId="{63469606-A7BE-4721-A328-467A0249CEC7}" type="presOf" srcId="{75C11B00-FB32-4E8C-B085-388058B1A76D}" destId="{93C3A856-3D9E-4EA0-9C48-685925B61C5D}" srcOrd="0" destOrd="0" presId="urn:microsoft.com/office/officeart/2005/8/layout/pyramid3"/>
    <dgm:cxn modelId="{AC9C5D0E-2300-45EA-84BC-4BD7756BA81B}" type="presOf" srcId="{6772A836-674B-457E-B7B1-D455AEC429C6}" destId="{343F0D43-5DFF-4EEE-843A-7B92D58B27A3}" srcOrd="1" destOrd="0" presId="urn:microsoft.com/office/officeart/2005/8/layout/pyramid3"/>
    <dgm:cxn modelId="{4B6D321B-48A7-49D7-A079-22BF9451F52A}" type="presOf" srcId="{79AB3864-34F1-4198-ACF8-2788F9AF7979}" destId="{3EFF9437-223D-4E77-A52B-5D8236A4EED7}" srcOrd="0" destOrd="0" presId="urn:microsoft.com/office/officeart/2005/8/layout/pyramid3"/>
    <dgm:cxn modelId="{33BEF61B-F832-4129-8A65-F3521A34169D}" type="presOf" srcId="{6772A836-674B-457E-B7B1-D455AEC429C6}" destId="{4ACBAB6D-3BFB-45EB-8C4C-525F911AA63D}" srcOrd="0" destOrd="0" presId="urn:microsoft.com/office/officeart/2005/8/layout/pyramid3"/>
    <dgm:cxn modelId="{E5C78E5B-42BD-4000-9DCC-05F90894ADF4}" type="presOf" srcId="{25E97EB9-B675-4AF6-B484-6475F5C06427}" destId="{C66B96AF-5C4D-4628-BF4A-A55BB0BCAE8E}" srcOrd="0" destOrd="0" presId="urn:microsoft.com/office/officeart/2005/8/layout/pyramid3"/>
    <dgm:cxn modelId="{540FAB43-2189-41E4-BE05-279DBDC7AF71}" srcId="{79AB3864-34F1-4198-ACF8-2788F9AF7979}" destId="{F6F36D5B-E501-47E2-9E23-F683CC1E4D0F}" srcOrd="1" destOrd="0" parTransId="{F709BB6B-9420-4A25-8D5C-F5EE0FB071E0}" sibTransId="{DBCE781B-CBB2-4C71-9570-0F2B27EB38FE}"/>
    <dgm:cxn modelId="{F6397F4F-EAB0-472D-84B8-45D937516223}" type="presOf" srcId="{F6F36D5B-E501-47E2-9E23-F683CC1E4D0F}" destId="{52B03881-3508-431C-B05F-1B6E0736D057}" srcOrd="0" destOrd="0" presId="urn:microsoft.com/office/officeart/2005/8/layout/pyramid3"/>
    <dgm:cxn modelId="{558B7175-703F-46FA-A831-28D4CAEFC29A}" srcId="{79AB3864-34F1-4198-ACF8-2788F9AF7979}" destId="{25E97EB9-B675-4AF6-B484-6475F5C06427}" srcOrd="2" destOrd="0" parTransId="{9891C489-452D-49CC-A2C4-CED8EB72677F}" sibTransId="{80FABA9D-754B-4B9B-B60A-3F245314DA5B}"/>
    <dgm:cxn modelId="{10093280-F5F9-4C16-AFC9-2349A1AE437F}" type="presOf" srcId="{75C11B00-FB32-4E8C-B085-388058B1A76D}" destId="{4516AFBE-0BDB-4CB4-8050-92EBE4DBD4BA}" srcOrd="1" destOrd="0" presId="urn:microsoft.com/office/officeart/2005/8/layout/pyramid3"/>
    <dgm:cxn modelId="{4CB28EA7-C204-45DB-A86F-A2F2F3938264}" srcId="{79AB3864-34F1-4198-ACF8-2788F9AF7979}" destId="{75C11B00-FB32-4E8C-B085-388058B1A76D}" srcOrd="0" destOrd="0" parTransId="{5A90D86A-5EAD-46F4-961C-81173420E62A}" sibTransId="{3439571B-EDAE-476A-B253-B32E6081BAB0}"/>
    <dgm:cxn modelId="{7CE75CB7-0A41-4930-9F99-E1FCC330C9D2}" type="presOf" srcId="{F6F36D5B-E501-47E2-9E23-F683CC1E4D0F}" destId="{4619DA7A-6EDD-4883-A73B-1432D19D46D2}" srcOrd="1" destOrd="0" presId="urn:microsoft.com/office/officeart/2005/8/layout/pyramid3"/>
    <dgm:cxn modelId="{98FBD8FA-522A-4A96-BD15-67D54BCDC3ED}" type="presOf" srcId="{25E97EB9-B675-4AF6-B484-6475F5C06427}" destId="{BC8C21B8-D0B6-484C-80C3-825B2F9F5EAC}" srcOrd="1" destOrd="0" presId="urn:microsoft.com/office/officeart/2005/8/layout/pyramid3"/>
    <dgm:cxn modelId="{96793884-FFCC-40B9-8F6F-F5E81E4F0B1D}" type="presParOf" srcId="{3EFF9437-223D-4E77-A52B-5D8236A4EED7}" destId="{4FD497DB-1084-4810-AD7B-1A8649507365}" srcOrd="0" destOrd="0" presId="urn:microsoft.com/office/officeart/2005/8/layout/pyramid3"/>
    <dgm:cxn modelId="{4A838E9E-BB2E-4BE0-97E8-739D1B172C27}" type="presParOf" srcId="{4FD497DB-1084-4810-AD7B-1A8649507365}" destId="{93C3A856-3D9E-4EA0-9C48-685925B61C5D}" srcOrd="0" destOrd="0" presId="urn:microsoft.com/office/officeart/2005/8/layout/pyramid3"/>
    <dgm:cxn modelId="{83DC9049-FDA8-4538-9E16-911F2AD78940}" type="presParOf" srcId="{4FD497DB-1084-4810-AD7B-1A8649507365}" destId="{4516AFBE-0BDB-4CB4-8050-92EBE4DBD4BA}" srcOrd="1" destOrd="0" presId="urn:microsoft.com/office/officeart/2005/8/layout/pyramid3"/>
    <dgm:cxn modelId="{52F096EA-4D70-40E8-A46E-813AEE1B0E5E}" type="presParOf" srcId="{3EFF9437-223D-4E77-A52B-5D8236A4EED7}" destId="{9F50D5CB-5033-4CBE-AD22-392821B6D45A}" srcOrd="1" destOrd="0" presId="urn:microsoft.com/office/officeart/2005/8/layout/pyramid3"/>
    <dgm:cxn modelId="{9CB82894-03B4-4CFB-BF1F-309B41BDF54A}" type="presParOf" srcId="{9F50D5CB-5033-4CBE-AD22-392821B6D45A}" destId="{52B03881-3508-431C-B05F-1B6E0736D057}" srcOrd="0" destOrd="0" presId="urn:microsoft.com/office/officeart/2005/8/layout/pyramid3"/>
    <dgm:cxn modelId="{D04376E6-807D-4F94-B659-50211E3572BD}" type="presParOf" srcId="{9F50D5CB-5033-4CBE-AD22-392821B6D45A}" destId="{4619DA7A-6EDD-4883-A73B-1432D19D46D2}" srcOrd="1" destOrd="0" presId="urn:microsoft.com/office/officeart/2005/8/layout/pyramid3"/>
    <dgm:cxn modelId="{07C415E2-90AC-4D28-A6AB-2238C2EF322E}" type="presParOf" srcId="{3EFF9437-223D-4E77-A52B-5D8236A4EED7}" destId="{C4BF866B-8E3D-4E31-8866-B343FF941C22}" srcOrd="2" destOrd="0" presId="urn:microsoft.com/office/officeart/2005/8/layout/pyramid3"/>
    <dgm:cxn modelId="{41CE11D8-C0F5-4136-BC03-C72E8612125B}" type="presParOf" srcId="{C4BF866B-8E3D-4E31-8866-B343FF941C22}" destId="{C66B96AF-5C4D-4628-BF4A-A55BB0BCAE8E}" srcOrd="0" destOrd="0" presId="urn:microsoft.com/office/officeart/2005/8/layout/pyramid3"/>
    <dgm:cxn modelId="{1C5B9913-C164-4618-AD3C-064A8F1F77D1}" type="presParOf" srcId="{C4BF866B-8E3D-4E31-8866-B343FF941C22}" destId="{BC8C21B8-D0B6-484C-80C3-825B2F9F5EAC}" srcOrd="1" destOrd="0" presId="urn:microsoft.com/office/officeart/2005/8/layout/pyramid3"/>
    <dgm:cxn modelId="{A57DC93E-7072-43AE-850C-7F509818219F}" type="presParOf" srcId="{3EFF9437-223D-4E77-A52B-5D8236A4EED7}" destId="{0FBFCB3B-643B-4A9D-9B13-5B1DFA08D5E9}" srcOrd="3" destOrd="0" presId="urn:microsoft.com/office/officeart/2005/8/layout/pyramid3"/>
    <dgm:cxn modelId="{EA386BF5-2F9E-413B-B686-57B2160ADF77}" type="presParOf" srcId="{0FBFCB3B-643B-4A9D-9B13-5B1DFA08D5E9}" destId="{4ACBAB6D-3BFB-45EB-8C4C-525F911AA63D}" srcOrd="0" destOrd="0" presId="urn:microsoft.com/office/officeart/2005/8/layout/pyramid3"/>
    <dgm:cxn modelId="{2798C9F3-7400-4633-BA46-C0D531CAB38E}" type="presParOf" srcId="{0FBFCB3B-643B-4A9D-9B13-5B1DFA08D5E9}" destId="{343F0D43-5DFF-4EEE-843A-7B92D58B27A3}"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3A856-3D9E-4EA0-9C48-685925B61C5D}">
      <dsp:nvSpPr>
        <dsp:cNvPr id="0" name=""/>
        <dsp:cNvSpPr/>
      </dsp:nvSpPr>
      <dsp:spPr>
        <a:xfrm rot="10800000">
          <a:off x="0" y="0"/>
          <a:ext cx="4183380" cy="1022985"/>
        </a:xfrm>
        <a:prstGeom prst="trapezoid">
          <a:avLst>
            <a:gd name="adj" fmla="val 51117"/>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chemeClr val="bg1"/>
              </a:solidFill>
              <a:latin typeface="Calibri" panose="020F0502020204030204" pitchFamily="34" charset="0"/>
              <a:ea typeface="Calibri" panose="020F0502020204030204" pitchFamily="34" charset="0"/>
              <a:cs typeface="Calibri" panose="020F0502020204030204" pitchFamily="34" charset="0"/>
            </a:rPr>
            <a:t>Reduce</a:t>
          </a:r>
        </a:p>
      </dsp:txBody>
      <dsp:txXfrm rot="-10800000">
        <a:off x="732091" y="0"/>
        <a:ext cx="2719197" cy="1022985"/>
      </dsp:txXfrm>
    </dsp:sp>
    <dsp:sp modelId="{52B03881-3508-431C-B05F-1B6E0736D057}">
      <dsp:nvSpPr>
        <dsp:cNvPr id="0" name=""/>
        <dsp:cNvSpPr/>
      </dsp:nvSpPr>
      <dsp:spPr>
        <a:xfrm rot="10800000">
          <a:off x="522922" y="1022985"/>
          <a:ext cx="3137535" cy="1022985"/>
        </a:xfrm>
        <a:prstGeom prst="trapezoid">
          <a:avLst>
            <a:gd name="adj" fmla="val 51117"/>
          </a:avLst>
        </a:prstGeom>
        <a:solidFill>
          <a:schemeClr val="accent1">
            <a:shade val="80000"/>
            <a:hueOff val="181866"/>
            <a:satOff val="-18964"/>
            <a:lumOff val="1274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bg1"/>
              </a:solidFill>
              <a:latin typeface="Calibri" panose="020F0502020204030204" pitchFamily="34" charset="0"/>
              <a:ea typeface="Calibri" panose="020F0502020204030204" pitchFamily="34" charset="0"/>
              <a:cs typeface="Calibri" panose="020F0502020204030204" pitchFamily="34" charset="0"/>
            </a:rPr>
            <a:t>Re-use / Re-source</a:t>
          </a:r>
        </a:p>
      </dsp:txBody>
      <dsp:txXfrm rot="-10800000">
        <a:off x="1071991" y="1022985"/>
        <a:ext cx="2039397" cy="1022985"/>
      </dsp:txXfrm>
    </dsp:sp>
    <dsp:sp modelId="{C66B96AF-5C4D-4628-BF4A-A55BB0BCAE8E}">
      <dsp:nvSpPr>
        <dsp:cNvPr id="0" name=""/>
        <dsp:cNvSpPr/>
      </dsp:nvSpPr>
      <dsp:spPr>
        <a:xfrm rot="10800000">
          <a:off x="1045845" y="2045970"/>
          <a:ext cx="2091690" cy="1022985"/>
        </a:xfrm>
        <a:prstGeom prst="trapezoid">
          <a:avLst>
            <a:gd name="adj" fmla="val 51117"/>
          </a:avLst>
        </a:prstGeom>
        <a:solidFill>
          <a:schemeClr val="accent1">
            <a:shade val="80000"/>
            <a:hueOff val="363732"/>
            <a:satOff val="-37928"/>
            <a:lumOff val="254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a:solidFill>
                <a:schemeClr val="bg1"/>
              </a:solidFill>
              <a:latin typeface="Calibri" panose="020F0502020204030204" pitchFamily="34" charset="0"/>
              <a:ea typeface="Calibri" panose="020F0502020204030204" pitchFamily="34" charset="0"/>
              <a:cs typeface="Calibri" panose="020F0502020204030204" pitchFamily="34" charset="0"/>
            </a:rPr>
            <a:t>Buy Sustainable Products</a:t>
          </a:r>
          <a:endParaRPr lang="en-GB" sz="1200" b="1" kern="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dsp:txBody>
      <dsp:txXfrm rot="-10800000">
        <a:off x="1411890" y="2045970"/>
        <a:ext cx="1359598" cy="1022985"/>
      </dsp:txXfrm>
    </dsp:sp>
    <dsp:sp modelId="{4ACBAB6D-3BFB-45EB-8C4C-525F911AA63D}">
      <dsp:nvSpPr>
        <dsp:cNvPr id="0" name=""/>
        <dsp:cNvSpPr/>
      </dsp:nvSpPr>
      <dsp:spPr>
        <a:xfrm rot="10800000">
          <a:off x="1572124" y="3060975"/>
          <a:ext cx="1045845" cy="1022985"/>
        </a:xfrm>
        <a:prstGeom prst="trapezoid">
          <a:avLst>
            <a:gd name="adj" fmla="val 51117"/>
          </a:avLst>
        </a:prstGeom>
        <a:solidFill>
          <a:schemeClr val="accent1">
            <a:shade val="80000"/>
            <a:hueOff val="545598"/>
            <a:satOff val="-56892"/>
            <a:lumOff val="3822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chemeClr val="bg1"/>
              </a:solidFill>
              <a:latin typeface="Calibri" panose="020F0502020204030204" pitchFamily="34" charset="0"/>
              <a:ea typeface="Calibri" panose="020F0502020204030204" pitchFamily="34" charset="0"/>
              <a:cs typeface="Calibri" panose="020F0502020204030204" pitchFamily="34" charset="0"/>
            </a:rPr>
            <a:t>Recover</a:t>
          </a:r>
        </a:p>
      </dsp:txBody>
      <dsp:txXfrm rot="-10800000">
        <a:off x="1572124" y="3060975"/>
        <a:ext cx="1045845" cy="1022985"/>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584193-3C39-4D60-BECF-3D918567087A}" type="datetimeFigureOut">
              <a:rPr lang="en-GB" smtClean="0"/>
              <a:t>23/03/2026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FDF786-5AF9-48D3-912C-2C1E37C292C4}" type="slidenum">
              <a:rPr lang="en-GB" smtClean="0"/>
              <a:t>‹#›</a:t>
            </a:fld>
            <a:endParaRPr lang="en-GB"/>
          </a:p>
        </p:txBody>
      </p:sp>
    </p:spTree>
    <p:extLst>
      <p:ext uri="{BB962C8B-B14F-4D97-AF65-F5344CB8AC3E}">
        <p14:creationId xmlns:p14="http://schemas.microsoft.com/office/powerpoint/2010/main" val="2318412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2</a:t>
            </a:fld>
            <a:endParaRPr lang="en-GB"/>
          </a:p>
        </p:txBody>
      </p:sp>
    </p:spTree>
    <p:extLst>
      <p:ext uri="{BB962C8B-B14F-4D97-AF65-F5344CB8AC3E}">
        <p14:creationId xmlns:p14="http://schemas.microsoft.com/office/powerpoint/2010/main" val="4248120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5</a:t>
            </a:fld>
            <a:endParaRPr lang="en-GB"/>
          </a:p>
        </p:txBody>
      </p:sp>
    </p:spTree>
    <p:extLst>
      <p:ext uri="{BB962C8B-B14F-4D97-AF65-F5344CB8AC3E}">
        <p14:creationId xmlns:p14="http://schemas.microsoft.com/office/powerpoint/2010/main" val="172256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6</a:t>
            </a:fld>
            <a:endParaRPr lang="en-GB"/>
          </a:p>
        </p:txBody>
      </p:sp>
    </p:spTree>
    <p:extLst>
      <p:ext uri="{BB962C8B-B14F-4D97-AF65-F5344CB8AC3E}">
        <p14:creationId xmlns:p14="http://schemas.microsoft.com/office/powerpoint/2010/main" val="3969116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8</a:t>
            </a:fld>
            <a:endParaRPr lang="en-GB"/>
          </a:p>
        </p:txBody>
      </p:sp>
    </p:spTree>
    <p:extLst>
      <p:ext uri="{BB962C8B-B14F-4D97-AF65-F5344CB8AC3E}">
        <p14:creationId xmlns:p14="http://schemas.microsoft.com/office/powerpoint/2010/main" val="1531928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10</a:t>
            </a:fld>
            <a:endParaRPr lang="en-GB"/>
          </a:p>
        </p:txBody>
      </p:sp>
    </p:spTree>
    <p:extLst>
      <p:ext uri="{BB962C8B-B14F-4D97-AF65-F5344CB8AC3E}">
        <p14:creationId xmlns:p14="http://schemas.microsoft.com/office/powerpoint/2010/main" val="3718734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FDF786-5AF9-48D3-912C-2C1E37C292C4}" type="slidenum">
              <a:rPr lang="en-GB" smtClean="0"/>
              <a:t>11</a:t>
            </a:fld>
            <a:endParaRPr lang="en-GB"/>
          </a:p>
        </p:txBody>
      </p:sp>
    </p:spTree>
    <p:extLst>
      <p:ext uri="{BB962C8B-B14F-4D97-AF65-F5344CB8AC3E}">
        <p14:creationId xmlns:p14="http://schemas.microsoft.com/office/powerpoint/2010/main" val="4155689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606BB-48EA-7935-FE5D-21425E1827E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0C491511-45B7-98E0-8CE2-89F0554C61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7F4C421-1DB1-CEE8-6CCE-1EBF6BBE0037}"/>
              </a:ext>
            </a:extLst>
          </p:cNvPr>
          <p:cNvSpPr>
            <a:spLocks noGrp="1"/>
          </p:cNvSpPr>
          <p:nvPr>
            <p:ph type="dt" sz="half" idx="10"/>
          </p:nvPr>
        </p:nvSpPr>
        <p:spPr/>
        <p:txBody>
          <a:bodyPr/>
          <a:lstStyle/>
          <a:p>
            <a:fld id="{80DF3921-385C-41DB-B241-E8587133A3DB}" type="datetime1">
              <a:rPr lang="en-GB" smtClean="0"/>
              <a:t>23/03/2026</a:t>
            </a:fld>
            <a:endParaRPr lang="en-GB"/>
          </a:p>
        </p:txBody>
      </p:sp>
      <p:sp>
        <p:nvSpPr>
          <p:cNvPr id="5" name="Footer Placeholder 4">
            <a:extLst>
              <a:ext uri="{FF2B5EF4-FFF2-40B4-BE49-F238E27FC236}">
                <a16:creationId xmlns:a16="http://schemas.microsoft.com/office/drawing/2014/main" id="{11878588-9147-E7BD-D218-3EAB69FD79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67D642-AEAC-776F-3412-735F73C0BDD4}"/>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582062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912A6-EF74-0FE9-8039-34F51917B94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9A339F3-59CF-2926-C8D5-15A42873589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7BC4FCB-F848-54BD-CA94-F37141BF4DDA}"/>
              </a:ext>
            </a:extLst>
          </p:cNvPr>
          <p:cNvSpPr>
            <a:spLocks noGrp="1"/>
          </p:cNvSpPr>
          <p:nvPr>
            <p:ph type="dt" sz="half" idx="10"/>
          </p:nvPr>
        </p:nvSpPr>
        <p:spPr/>
        <p:txBody>
          <a:bodyPr/>
          <a:lstStyle/>
          <a:p>
            <a:fld id="{02FE2BEA-CB46-4F28-B9B3-FD76B55B90E1}" type="datetime1">
              <a:rPr lang="en-GB" smtClean="0"/>
              <a:t>23/03/2026</a:t>
            </a:fld>
            <a:endParaRPr lang="en-GB"/>
          </a:p>
        </p:txBody>
      </p:sp>
      <p:sp>
        <p:nvSpPr>
          <p:cNvPr id="5" name="Footer Placeholder 4">
            <a:extLst>
              <a:ext uri="{FF2B5EF4-FFF2-40B4-BE49-F238E27FC236}">
                <a16:creationId xmlns:a16="http://schemas.microsoft.com/office/drawing/2014/main" id="{787F73B8-455C-D479-4E66-334C011110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E2903D6-5DC1-404E-496E-81D1A4FB72C5}"/>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2719021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CC3E00-4806-95BB-9B65-17A4C3714400}"/>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88092B0E-B963-A63A-19C5-AEE1B2AD21D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7BD75C1-8777-B135-AB95-09256510284C}"/>
              </a:ext>
            </a:extLst>
          </p:cNvPr>
          <p:cNvSpPr>
            <a:spLocks noGrp="1"/>
          </p:cNvSpPr>
          <p:nvPr>
            <p:ph type="dt" sz="half" idx="10"/>
          </p:nvPr>
        </p:nvSpPr>
        <p:spPr/>
        <p:txBody>
          <a:bodyPr/>
          <a:lstStyle/>
          <a:p>
            <a:fld id="{CA340A85-0743-4238-8ABC-6EC783FC4482}" type="datetime1">
              <a:rPr lang="en-GB" smtClean="0"/>
              <a:t>23/03/2026</a:t>
            </a:fld>
            <a:endParaRPr lang="en-GB"/>
          </a:p>
        </p:txBody>
      </p:sp>
      <p:sp>
        <p:nvSpPr>
          <p:cNvPr id="5" name="Footer Placeholder 4">
            <a:extLst>
              <a:ext uri="{FF2B5EF4-FFF2-40B4-BE49-F238E27FC236}">
                <a16:creationId xmlns:a16="http://schemas.microsoft.com/office/drawing/2014/main" id="{DA4BA9BF-549F-74A3-D148-73EF2C16DB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8F10F-FC98-A84F-36AB-B64F2D95234F}"/>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25501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04AF9-CF98-1D59-7C78-F46F7359FC3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618A4ABD-C50B-C90D-10B8-5BEFABC76FD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B1AEB93-6B5D-4CCF-5600-53FBD73CE18A}"/>
              </a:ext>
            </a:extLst>
          </p:cNvPr>
          <p:cNvSpPr>
            <a:spLocks noGrp="1"/>
          </p:cNvSpPr>
          <p:nvPr>
            <p:ph type="dt" sz="half" idx="10"/>
          </p:nvPr>
        </p:nvSpPr>
        <p:spPr/>
        <p:txBody>
          <a:bodyPr/>
          <a:lstStyle/>
          <a:p>
            <a:fld id="{C3A2AEFA-0B54-45FD-8783-D4CA101FAF5F}" type="datetime1">
              <a:rPr lang="en-GB" smtClean="0"/>
              <a:t>23/03/2026</a:t>
            </a:fld>
            <a:endParaRPr lang="en-GB"/>
          </a:p>
        </p:txBody>
      </p:sp>
      <p:sp>
        <p:nvSpPr>
          <p:cNvPr id="5" name="Footer Placeholder 4">
            <a:extLst>
              <a:ext uri="{FF2B5EF4-FFF2-40B4-BE49-F238E27FC236}">
                <a16:creationId xmlns:a16="http://schemas.microsoft.com/office/drawing/2014/main" id="{1C388EF1-36B8-D8F4-7168-2E7818BFA3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1F11183-E7E1-8047-DB40-68E4E7F17FDA}"/>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897932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388B5-307A-248A-03B5-80804D3600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FDA3906-4545-9FB7-D0AC-89A88CB5DEE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2019EB-688F-24CF-1EFD-6838A534FB4D}"/>
              </a:ext>
            </a:extLst>
          </p:cNvPr>
          <p:cNvSpPr>
            <a:spLocks noGrp="1"/>
          </p:cNvSpPr>
          <p:nvPr>
            <p:ph type="dt" sz="half" idx="10"/>
          </p:nvPr>
        </p:nvSpPr>
        <p:spPr/>
        <p:txBody>
          <a:bodyPr/>
          <a:lstStyle/>
          <a:p>
            <a:fld id="{7DEC94CE-0DE3-457B-BF44-F44859629ED7}" type="datetime1">
              <a:rPr lang="en-GB" smtClean="0"/>
              <a:t>23/03/2026</a:t>
            </a:fld>
            <a:endParaRPr lang="en-GB"/>
          </a:p>
        </p:txBody>
      </p:sp>
      <p:sp>
        <p:nvSpPr>
          <p:cNvPr id="5" name="Footer Placeholder 4">
            <a:extLst>
              <a:ext uri="{FF2B5EF4-FFF2-40B4-BE49-F238E27FC236}">
                <a16:creationId xmlns:a16="http://schemas.microsoft.com/office/drawing/2014/main" id="{46C3464C-83F9-2243-6036-75523823A7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784BEB-D74E-A92D-6CD6-3BF1B410434A}"/>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2491989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2BC6-12A9-A133-2A10-92333CADD69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AA466AD-D1E9-F484-2694-81CE7EEA2FB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714A8C0B-52E6-4BE0-88FB-07C902560F4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B03DEBE5-B729-F5A1-336F-34D4BC5C0670}"/>
              </a:ext>
            </a:extLst>
          </p:cNvPr>
          <p:cNvSpPr>
            <a:spLocks noGrp="1"/>
          </p:cNvSpPr>
          <p:nvPr>
            <p:ph type="dt" sz="half" idx="10"/>
          </p:nvPr>
        </p:nvSpPr>
        <p:spPr/>
        <p:txBody>
          <a:bodyPr/>
          <a:lstStyle/>
          <a:p>
            <a:fld id="{8E70CD94-F5F1-4E5C-BE93-A7519F0DAB92}" type="datetime1">
              <a:rPr lang="en-GB" smtClean="0"/>
              <a:t>23/03/2026</a:t>
            </a:fld>
            <a:endParaRPr lang="en-GB"/>
          </a:p>
        </p:txBody>
      </p:sp>
      <p:sp>
        <p:nvSpPr>
          <p:cNvPr id="6" name="Footer Placeholder 5">
            <a:extLst>
              <a:ext uri="{FF2B5EF4-FFF2-40B4-BE49-F238E27FC236}">
                <a16:creationId xmlns:a16="http://schemas.microsoft.com/office/drawing/2014/main" id="{241BFDAC-3602-DFBD-B773-4A64BA632E6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ED3C07-88DE-15A1-CD61-B5A898C0188B}"/>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090697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F6445-B141-BD8A-45F7-96AC7196C6D5}"/>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4E9C663A-7FBA-9C0D-9A9A-66A1FA502F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F5AC5E3-1611-92E4-70DF-C5D282907E1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A88B8651-294B-FAE8-0F09-FCDA59CBC3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3C3D01E-5EF8-0100-45CF-EAD6AD842C4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E12D66A3-D3F7-2F99-5BDB-2A3DCDAF0C56}"/>
              </a:ext>
            </a:extLst>
          </p:cNvPr>
          <p:cNvSpPr>
            <a:spLocks noGrp="1"/>
          </p:cNvSpPr>
          <p:nvPr>
            <p:ph type="dt" sz="half" idx="10"/>
          </p:nvPr>
        </p:nvSpPr>
        <p:spPr/>
        <p:txBody>
          <a:bodyPr/>
          <a:lstStyle/>
          <a:p>
            <a:fld id="{BC4FFE70-C61F-435A-B9BF-BBAD06EE4525}" type="datetime1">
              <a:rPr lang="en-GB" smtClean="0"/>
              <a:t>23/03/2026</a:t>
            </a:fld>
            <a:endParaRPr lang="en-GB"/>
          </a:p>
        </p:txBody>
      </p:sp>
      <p:sp>
        <p:nvSpPr>
          <p:cNvPr id="8" name="Footer Placeholder 7">
            <a:extLst>
              <a:ext uri="{FF2B5EF4-FFF2-40B4-BE49-F238E27FC236}">
                <a16:creationId xmlns:a16="http://schemas.microsoft.com/office/drawing/2014/main" id="{6A810569-0454-C1DE-A296-EEF881A2F1E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28415DA-0FC8-C729-ED67-B9756F72EF42}"/>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633711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20631-1CF2-28F7-6FEC-0791F58D7DA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A0EE29CB-21CF-100A-07AB-1AF3DA8A9301}"/>
              </a:ext>
            </a:extLst>
          </p:cNvPr>
          <p:cNvSpPr>
            <a:spLocks noGrp="1"/>
          </p:cNvSpPr>
          <p:nvPr>
            <p:ph type="dt" sz="half" idx="10"/>
          </p:nvPr>
        </p:nvSpPr>
        <p:spPr/>
        <p:txBody>
          <a:bodyPr/>
          <a:lstStyle/>
          <a:p>
            <a:fld id="{4F3D96C1-8BA0-4923-A99A-050A41D2BDDA}" type="datetime1">
              <a:rPr lang="en-GB" smtClean="0"/>
              <a:t>23/03/2026</a:t>
            </a:fld>
            <a:endParaRPr lang="en-GB"/>
          </a:p>
        </p:txBody>
      </p:sp>
      <p:sp>
        <p:nvSpPr>
          <p:cNvPr id="4" name="Footer Placeholder 3">
            <a:extLst>
              <a:ext uri="{FF2B5EF4-FFF2-40B4-BE49-F238E27FC236}">
                <a16:creationId xmlns:a16="http://schemas.microsoft.com/office/drawing/2014/main" id="{4F2817FE-F347-15CE-3702-C46D72B77A7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4817A7C-1003-0594-1C4C-6AA01D9BB01E}"/>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54221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F4AC5C-A583-8FC0-4226-898C3E81C1A1}"/>
              </a:ext>
            </a:extLst>
          </p:cNvPr>
          <p:cNvSpPr>
            <a:spLocks noGrp="1"/>
          </p:cNvSpPr>
          <p:nvPr>
            <p:ph type="dt" sz="half" idx="10"/>
          </p:nvPr>
        </p:nvSpPr>
        <p:spPr/>
        <p:txBody>
          <a:bodyPr/>
          <a:lstStyle/>
          <a:p>
            <a:fld id="{E96BDAEE-C212-4637-9A17-EFF0C35B8BFD}" type="datetime1">
              <a:rPr lang="en-GB" smtClean="0"/>
              <a:t>23/03/2026</a:t>
            </a:fld>
            <a:endParaRPr lang="en-GB"/>
          </a:p>
        </p:txBody>
      </p:sp>
      <p:sp>
        <p:nvSpPr>
          <p:cNvPr id="3" name="Footer Placeholder 2">
            <a:extLst>
              <a:ext uri="{FF2B5EF4-FFF2-40B4-BE49-F238E27FC236}">
                <a16:creationId xmlns:a16="http://schemas.microsoft.com/office/drawing/2014/main" id="{699B1A86-5A54-02E7-ABF1-D5B2DEADB9D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681AB79-6890-A4AA-AB58-CB084F68EAF0}"/>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207718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3C052-B106-8FD0-443B-0EA52728FAE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2FD41E3-CDC5-AE9C-EB17-F3EAF062B3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2CE38900-222C-A914-3C4C-67C7BADA8A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69E0C5E-565A-E949-B33F-346500D646D3}"/>
              </a:ext>
            </a:extLst>
          </p:cNvPr>
          <p:cNvSpPr>
            <a:spLocks noGrp="1"/>
          </p:cNvSpPr>
          <p:nvPr>
            <p:ph type="dt" sz="half" idx="10"/>
          </p:nvPr>
        </p:nvSpPr>
        <p:spPr/>
        <p:txBody>
          <a:bodyPr/>
          <a:lstStyle/>
          <a:p>
            <a:fld id="{5EB45B7E-F8B1-4164-AAD5-CD9B9B1735FD}" type="datetime1">
              <a:rPr lang="en-GB" smtClean="0"/>
              <a:t>23/03/2026</a:t>
            </a:fld>
            <a:endParaRPr lang="en-GB"/>
          </a:p>
        </p:txBody>
      </p:sp>
      <p:sp>
        <p:nvSpPr>
          <p:cNvPr id="6" name="Footer Placeholder 5">
            <a:extLst>
              <a:ext uri="{FF2B5EF4-FFF2-40B4-BE49-F238E27FC236}">
                <a16:creationId xmlns:a16="http://schemas.microsoft.com/office/drawing/2014/main" id="{06E15A35-ABDB-8188-07AA-BC58564D79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C296C6-2059-657E-7F91-F079DE213664}"/>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25481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8162F-B67A-B1F4-9EBD-298541E3B95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7FB89F4F-1EFF-5D74-B9A7-37D93E1A18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395102-4895-DEBE-BDAF-C38818BC34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714C5D5-EAC1-FBC9-4042-CD2E0B96798D}"/>
              </a:ext>
            </a:extLst>
          </p:cNvPr>
          <p:cNvSpPr>
            <a:spLocks noGrp="1"/>
          </p:cNvSpPr>
          <p:nvPr>
            <p:ph type="dt" sz="half" idx="10"/>
          </p:nvPr>
        </p:nvSpPr>
        <p:spPr/>
        <p:txBody>
          <a:bodyPr/>
          <a:lstStyle/>
          <a:p>
            <a:fld id="{D123C741-E695-4D76-8D1F-18B340E7E77E}" type="datetime1">
              <a:rPr lang="en-GB" smtClean="0"/>
              <a:t>23/03/2026</a:t>
            </a:fld>
            <a:endParaRPr lang="en-GB"/>
          </a:p>
        </p:txBody>
      </p:sp>
      <p:sp>
        <p:nvSpPr>
          <p:cNvPr id="6" name="Footer Placeholder 5">
            <a:extLst>
              <a:ext uri="{FF2B5EF4-FFF2-40B4-BE49-F238E27FC236}">
                <a16:creationId xmlns:a16="http://schemas.microsoft.com/office/drawing/2014/main" id="{9F5D3ED1-782F-21ED-0114-BE8902B9DB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6CF5A4E-4FCF-7217-E152-64AF15F9E819}"/>
              </a:ext>
            </a:extLst>
          </p:cNvPr>
          <p:cNvSpPr>
            <a:spLocks noGrp="1"/>
          </p:cNvSpPr>
          <p:nvPr>
            <p:ph type="sldNum" sz="quarter" idx="12"/>
          </p:nvPr>
        </p:nvSpPr>
        <p:spPr/>
        <p:txBody>
          <a:bodyPr/>
          <a:lstStyle/>
          <a:p>
            <a:fld id="{4F5FC2C6-7BA4-4D4F-BB52-1AA7E765C218}" type="slidenum">
              <a:rPr lang="en-GB" smtClean="0"/>
              <a:t>‹#›</a:t>
            </a:fld>
            <a:endParaRPr lang="en-GB"/>
          </a:p>
        </p:txBody>
      </p:sp>
    </p:spTree>
    <p:extLst>
      <p:ext uri="{BB962C8B-B14F-4D97-AF65-F5344CB8AC3E}">
        <p14:creationId xmlns:p14="http://schemas.microsoft.com/office/powerpoint/2010/main" val="3534089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CDEA4F-3938-1DB4-9739-0DB9DC7C02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3D0A1602-DC75-D11E-F4E1-A521A6768B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A711FFE-2B25-7176-F107-3FB5314C87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4A0D459-06BC-4208-A1B7-CE1A41C1A16C}" type="datetime1">
              <a:rPr lang="en-GB" smtClean="0"/>
              <a:t>23/03/2026</a:t>
            </a:fld>
            <a:endParaRPr lang="en-GB"/>
          </a:p>
        </p:txBody>
      </p:sp>
      <p:sp>
        <p:nvSpPr>
          <p:cNvPr id="5" name="Footer Placeholder 4">
            <a:extLst>
              <a:ext uri="{FF2B5EF4-FFF2-40B4-BE49-F238E27FC236}">
                <a16:creationId xmlns:a16="http://schemas.microsoft.com/office/drawing/2014/main" id="{2F38384F-4091-5DE7-D361-D72716E547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D10107A5-2B1E-DC6F-55CB-00E3863F34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F5FC2C6-7BA4-4D4F-BB52-1AA7E765C218}" type="slidenum">
              <a:rPr lang="en-GB" smtClean="0"/>
              <a:t>‹#›</a:t>
            </a:fld>
            <a:endParaRPr lang="en-GB"/>
          </a:p>
        </p:txBody>
      </p:sp>
    </p:spTree>
    <p:extLst>
      <p:ext uri="{BB962C8B-B14F-4D97-AF65-F5344CB8AC3E}">
        <p14:creationId xmlns:p14="http://schemas.microsoft.com/office/powerpoint/2010/main" val="3836090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19.jpeg"/><Relationship Id="rId26" Type="http://schemas.openxmlformats.org/officeDocument/2006/relationships/slide" Target="slide4.xml"/><Relationship Id="rId3" Type="http://schemas.openxmlformats.org/officeDocument/2006/relationships/image" Target="../media/image5.jpeg"/><Relationship Id="rId21" Type="http://schemas.openxmlformats.org/officeDocument/2006/relationships/image" Target="../media/image22.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8.jpeg"/><Relationship Id="rId25" Type="http://schemas.openxmlformats.org/officeDocument/2006/relationships/slide" Target="slide3.xml"/><Relationship Id="rId2" Type="http://schemas.openxmlformats.org/officeDocument/2006/relationships/notesSlide" Target="../notesSlides/notesSlide5.xml"/><Relationship Id="rId16" Type="http://schemas.openxmlformats.org/officeDocument/2006/relationships/image" Target="../media/image17.png"/><Relationship Id="rId20" Type="http://schemas.openxmlformats.org/officeDocument/2006/relationships/image" Target="../media/image21.png"/><Relationship Id="rId29"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jpeg"/><Relationship Id="rId24" Type="http://schemas.microsoft.com/office/2007/relationships/hdphoto" Target="../media/hdphoto3.wdp"/><Relationship Id="rId5" Type="http://schemas.openxmlformats.org/officeDocument/2006/relationships/image" Target="../media/image7.png"/><Relationship Id="rId15" Type="http://schemas.microsoft.com/office/2007/relationships/hdphoto" Target="../media/hdphoto2.wdp"/><Relationship Id="rId23" Type="http://schemas.openxmlformats.org/officeDocument/2006/relationships/image" Target="../media/image24.png"/><Relationship Id="rId28" Type="http://schemas.openxmlformats.org/officeDocument/2006/relationships/slide" Target="slide6.xml"/><Relationship Id="rId10" Type="http://schemas.openxmlformats.org/officeDocument/2006/relationships/image" Target="../media/image12.png"/><Relationship Id="rId19" Type="http://schemas.openxmlformats.org/officeDocument/2006/relationships/image" Target="../media/image20.png"/><Relationship Id="rId31" Type="http://schemas.openxmlformats.org/officeDocument/2006/relationships/slide" Target="slide12.xm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3.png"/><Relationship Id="rId27" Type="http://schemas.openxmlformats.org/officeDocument/2006/relationships/slide" Target="slide5.xml"/><Relationship Id="rId30" Type="http://schemas.openxmlformats.org/officeDocument/2006/relationships/slide" Target="slide9.xml"/></Relationships>
</file>

<file path=ppt/slides/_rels/slide11.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slide" Target="slide5.xml"/><Relationship Id="rId9" Type="http://schemas.openxmlformats.org/officeDocument/2006/relationships/slide" Target="slide12.xml"/></Relationships>
</file>

<file path=ppt/slides/_rels/slide3.xml.rels><?xml version="1.0" encoding="UTF-8" standalone="yes"?>
<Relationships xmlns="http://schemas.openxmlformats.org/package/2006/relationships"><Relationship Id="rId8" Type="http://schemas.openxmlformats.org/officeDocument/2006/relationships/hyperlink" Target="https://pixabay.com/en/handshake-business-friendship-hand-159885/" TargetMode="External"/><Relationship Id="rId13" Type="http://schemas.openxmlformats.org/officeDocument/2006/relationships/slide" Target="slide7.xml"/><Relationship Id="rId3" Type="http://schemas.openxmlformats.org/officeDocument/2006/relationships/hyperlink" Target="https://freepngimg.com/png/70896-icons-money-bill-dollar-computer-bank-stock" TargetMode="External"/><Relationship Id="rId7" Type="http://schemas.openxmlformats.org/officeDocument/2006/relationships/image" Target="../media/image3.png"/><Relationship Id="rId12" Type="http://schemas.openxmlformats.org/officeDocument/2006/relationships/slide" Target="slide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freepngimg.com/png/72693-paper-recycle-symbol-recycling-download-free-image" TargetMode="External"/><Relationship Id="rId11" Type="http://schemas.openxmlformats.org/officeDocument/2006/relationships/slide" Target="slide5.xml"/><Relationship Id="rId5" Type="http://schemas.microsoft.com/office/2007/relationships/hdphoto" Target="../media/hdphoto1.wdp"/><Relationship Id="rId15" Type="http://schemas.openxmlformats.org/officeDocument/2006/relationships/slide" Target="slide12.xml"/><Relationship Id="rId10" Type="http://schemas.openxmlformats.org/officeDocument/2006/relationships/slide" Target="slide4.xml"/><Relationship Id="rId4" Type="http://schemas.openxmlformats.org/officeDocument/2006/relationships/image" Target="../media/image2.png"/><Relationship Id="rId9" Type="http://schemas.openxmlformats.org/officeDocument/2006/relationships/slide" Target="slide3.xml"/><Relationship Id="rId14" Type="http://schemas.openxmlformats.org/officeDocument/2006/relationships/slide" Target="slide9.xml"/></Relationships>
</file>

<file path=ppt/slides/_rels/slide4.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9.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slide" Target="slide6.xml"/><Relationship Id="rId5" Type="http://schemas.openxmlformats.org/officeDocument/2006/relationships/diagramQuickStyle" Target="../diagrams/quickStyle1.xml"/><Relationship Id="rId10" Type="http://schemas.openxmlformats.org/officeDocument/2006/relationships/slide" Target="slide5.xml"/><Relationship Id="rId4" Type="http://schemas.openxmlformats.org/officeDocument/2006/relationships/diagramLayout" Target="../diagrams/layout1.xml"/><Relationship Id="rId9" Type="http://schemas.openxmlformats.org/officeDocument/2006/relationships/slide" Target="slide4.xml"/><Relationship Id="rId14" Type="http://schemas.openxmlformats.org/officeDocument/2006/relationships/slide" Target="slide12.xml"/></Relationships>
</file>

<file path=ppt/slides/_rels/slide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4.jpeg"/><Relationship Id="rId7"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4.xml"/><Relationship Id="rId10" Type="http://schemas.openxmlformats.org/officeDocument/2006/relationships/slide" Target="slide12.xml"/><Relationship Id="rId4" Type="http://schemas.openxmlformats.org/officeDocument/2006/relationships/slide" Target="slide3.xml"/><Relationship Id="rId9" Type="http://schemas.openxmlformats.org/officeDocument/2006/relationships/slide" Target="slide9.xml"/></Relationships>
</file>

<file path=ppt/slides/_rels/slide7.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13" Type="http://schemas.openxmlformats.org/officeDocument/2006/relationships/hyperlink" Target="https://www.cheshireshoe.co.uk/" TargetMode="External"/><Relationship Id="rId18" Type="http://schemas.openxmlformats.org/officeDocument/2006/relationships/hyperlink" Target="https://fitnesspartsdirect.co.uk/service/" TargetMode="External"/><Relationship Id="rId26" Type="http://schemas.openxmlformats.org/officeDocument/2006/relationships/hyperlink" Target="https://www.sovereign-sports.co.uk/" TargetMode="External"/><Relationship Id="rId39" Type="http://schemas.openxmlformats.org/officeDocument/2006/relationships/slide" Target="slide12.xml"/><Relationship Id="rId21" Type="http://schemas.openxmlformats.org/officeDocument/2006/relationships/hyperlink" Target="https://www.sportplay.co.uk/service-maintenance/" TargetMode="External"/><Relationship Id="rId34" Type="http://schemas.openxmlformats.org/officeDocument/2006/relationships/slide" Target="slide4.xml"/><Relationship Id="rId7" Type="http://schemas.openxmlformats.org/officeDocument/2006/relationships/hyperlink" Target="https://montane.com/pages/montane-repair-service" TargetMode="External"/><Relationship Id="rId12" Type="http://schemas.openxmlformats.org/officeDocument/2006/relationships/hyperlink" Target="https://www.resoles.co.uk/" TargetMode="External"/><Relationship Id="rId17" Type="http://schemas.openxmlformats.org/officeDocument/2006/relationships/hyperlink" Target="https://www.servicesport.com/services/service-and-repair/" TargetMode="External"/><Relationship Id="rId25" Type="http://schemas.openxmlformats.org/officeDocument/2006/relationships/hyperlink" Target="https://replaymaintenance.co.uk/" TargetMode="External"/><Relationship Id="rId33" Type="http://schemas.openxmlformats.org/officeDocument/2006/relationships/slide" Target="slide3.xml"/><Relationship Id="rId38" Type="http://schemas.openxmlformats.org/officeDocument/2006/relationships/slide" Target="slide9.xml"/><Relationship Id="rId2" Type="http://schemas.openxmlformats.org/officeDocument/2006/relationships/notesSlide" Target="../notesSlides/notesSlide4.xml"/><Relationship Id="rId16" Type="http://schemas.openxmlformats.org/officeDocument/2006/relationships/hyperlink" Target="https://www.vibram.co.uk/StoreFinder/Index?filt=2" TargetMode="External"/><Relationship Id="rId20" Type="http://schemas.openxmlformats.org/officeDocument/2006/relationships/hyperlink" Target="https://www.edwardssports.co.uk/" TargetMode="External"/><Relationship Id="rId29" Type="http://schemas.openxmlformats.org/officeDocument/2006/relationships/hyperlink" Target="https://www.mcequinesurfaces.com/" TargetMode="External"/><Relationship Id="rId1" Type="http://schemas.openxmlformats.org/officeDocument/2006/relationships/slideLayout" Target="../slideLayouts/slideLayout2.xml"/><Relationship Id="rId6" Type="http://schemas.openxmlformats.org/officeDocument/2006/relationships/hyperlink" Target="https://www.snowandrock.com/repair-and-care.html" TargetMode="External"/><Relationship Id="rId11" Type="http://schemas.openxmlformats.org/officeDocument/2006/relationships/hyperlink" Target="https://bootrepaircompany.co.uk/" TargetMode="External"/><Relationship Id="rId24" Type="http://schemas.openxmlformats.org/officeDocument/2006/relationships/hyperlink" Target="https://thecricketbatsurgeon.com/" TargetMode="External"/><Relationship Id="rId32" Type="http://schemas.openxmlformats.org/officeDocument/2006/relationships/hyperlink" Target="https://ritelite.co.uk/product/sports-lite-training-kit/" TargetMode="External"/><Relationship Id="rId37" Type="http://schemas.openxmlformats.org/officeDocument/2006/relationships/slide" Target="slide7.xml"/><Relationship Id="rId5" Type="http://schemas.openxmlformats.org/officeDocument/2006/relationships/hyperlink" Target="https://rab.equipment/service-centre/choose-a-repair" TargetMode="External"/><Relationship Id="rId15" Type="http://schemas.openxmlformats.org/officeDocument/2006/relationships/hyperlink" Target="https://www.timpson.co.uk/repairs/shoe" TargetMode="External"/><Relationship Id="rId23" Type="http://schemas.openxmlformats.org/officeDocument/2006/relationships/hyperlink" Target="https://centurycrickethub.co.uk/" TargetMode="External"/><Relationship Id="rId28" Type="http://schemas.openxmlformats.org/officeDocument/2006/relationships/hyperlink" Target="https://www.continentalsports.co.uk/" TargetMode="External"/><Relationship Id="rId36" Type="http://schemas.openxmlformats.org/officeDocument/2006/relationships/slide" Target="slide6.xml"/><Relationship Id="rId10" Type="http://schemas.openxmlformats.org/officeDocument/2006/relationships/hyperlink" Target="https://ironkeld.com/" TargetMode="External"/><Relationship Id="rId19" Type="http://schemas.openxmlformats.org/officeDocument/2006/relationships/hyperlink" Target="https://www.harrodsport.com/" TargetMode="External"/><Relationship Id="rId31" Type="http://schemas.openxmlformats.org/officeDocument/2006/relationships/hyperlink" Target="https://www.ecoclub.uk/lights4sport/" TargetMode="External"/><Relationship Id="rId4" Type="http://schemas.openxmlformats.org/officeDocument/2006/relationships/hyperlink" Target="https://alpkit.com/collections/repair-reproof-and-reloft-service?srsltid=AfmBOorLyvUNQHGWrydXNugG2gJqPGneU1PBUIdooxQt0cDpN4sMJaD-" TargetMode="External"/><Relationship Id="rId9" Type="http://schemas.openxmlformats.org/officeDocument/2006/relationships/hyperlink" Target="https://www.snowdoniagearrepair.co.uk/" TargetMode="External"/><Relationship Id="rId14" Type="http://schemas.openxmlformats.org/officeDocument/2006/relationships/hyperlink" Target="https://www.pairups.co.uk/" TargetMode="External"/><Relationship Id="rId22" Type="http://schemas.openxmlformats.org/officeDocument/2006/relationships/hyperlink" Target="https://www.allroundercricket.com/bat-repair#:~:text=The%20All%2DRounder%20Cricket%20Bat,bat%20to%20try%20fix%20it." TargetMode="External"/><Relationship Id="rId27" Type="http://schemas.openxmlformats.org/officeDocument/2006/relationships/hyperlink" Target="https://www.sispitches.com/" TargetMode="External"/><Relationship Id="rId30" Type="http://schemas.openxmlformats.org/officeDocument/2006/relationships/hyperlink" Target="https://www.equestriansurfaces.co.uk/maintenance/" TargetMode="External"/><Relationship Id="rId35" Type="http://schemas.openxmlformats.org/officeDocument/2006/relationships/slide" Target="slide5.xml"/><Relationship Id="rId8" Type="http://schemas.openxmlformats.org/officeDocument/2006/relationships/hyperlink" Target="https://www.mulchandthebrokenthing.com/" TargetMode="External"/><Relationship Id="rId3" Type="http://schemas.openxmlformats.org/officeDocument/2006/relationships/hyperlink" Target="https://lancashiresportsrepairs.co.uk/"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3152D-7F54-70CC-6CFD-FD36D591C6C2}"/>
              </a:ext>
            </a:extLst>
          </p:cNvPr>
          <p:cNvSpPr>
            <a:spLocks noGrp="1"/>
          </p:cNvSpPr>
          <p:nvPr>
            <p:ph type="ctrTitle"/>
          </p:nvPr>
        </p:nvSpPr>
        <p:spPr>
          <a:xfrm>
            <a:off x="1383030" y="1977390"/>
            <a:ext cx="9425940" cy="1932623"/>
          </a:xfrm>
        </p:spPr>
        <p:txBody>
          <a:bodyPr>
            <a:noAutofit/>
          </a:bodyPr>
          <a:lstStyle/>
          <a:p>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Sustainable Procurement Framework for UK Sport</a:t>
            </a:r>
          </a:p>
        </p:txBody>
      </p:sp>
      <p:sp>
        <p:nvSpPr>
          <p:cNvPr id="3" name="Slide Number Placeholder 2">
            <a:extLst>
              <a:ext uri="{FF2B5EF4-FFF2-40B4-BE49-F238E27FC236}">
                <a16:creationId xmlns:a16="http://schemas.microsoft.com/office/drawing/2014/main" id="{B37A5D6F-361C-EF03-E627-7D3F844E86E9}"/>
              </a:ext>
            </a:extLst>
          </p:cNvPr>
          <p:cNvSpPr>
            <a:spLocks noGrp="1"/>
          </p:cNvSpPr>
          <p:nvPr>
            <p:ph type="sldNum" sz="quarter" idx="12"/>
          </p:nvPr>
        </p:nvSpPr>
        <p:spPr/>
        <p:txBody>
          <a:bodyPr/>
          <a:lstStyle/>
          <a:p>
            <a:fld id="{4F5FC2C6-7BA4-4D4F-BB52-1AA7E765C218}" type="slidenum">
              <a:rPr lang="en-GB" smtClean="0"/>
              <a:t>1</a:t>
            </a:fld>
            <a:endParaRPr lang="en-GB"/>
          </a:p>
        </p:txBody>
      </p:sp>
      <p:sp>
        <p:nvSpPr>
          <p:cNvPr id="4" name="TextBox 3">
            <a:extLst>
              <a:ext uri="{FF2B5EF4-FFF2-40B4-BE49-F238E27FC236}">
                <a16:creationId xmlns:a16="http://schemas.microsoft.com/office/drawing/2014/main" id="{9E15DEA0-10C6-056E-F7E5-782149F880C6}"/>
              </a:ext>
            </a:extLst>
          </p:cNvPr>
          <p:cNvSpPr txBox="1"/>
          <p:nvPr/>
        </p:nvSpPr>
        <p:spPr>
          <a:xfrm>
            <a:off x="2404110" y="4035743"/>
            <a:ext cx="7383780" cy="523220"/>
          </a:xfrm>
          <a:prstGeom prst="rect">
            <a:avLst/>
          </a:prstGeom>
          <a:noFill/>
        </p:spPr>
        <p:txBody>
          <a:bodyPr wrap="square" rtlCol="0">
            <a:spAutoFit/>
          </a:bodyPr>
          <a:lstStyle/>
          <a:p>
            <a:pPr algn="ct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Integrating ISO 20400 and WRAP Principles</a:t>
            </a:r>
            <a:endParaRPr lang="en-GB" sz="2800" dirty="0"/>
          </a:p>
        </p:txBody>
      </p:sp>
    </p:spTree>
    <p:extLst>
      <p:ext uri="{BB962C8B-B14F-4D97-AF65-F5344CB8AC3E}">
        <p14:creationId xmlns:p14="http://schemas.microsoft.com/office/powerpoint/2010/main" val="3798915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5A8A17C-5789-CD04-51CD-DE673378FBD1}"/>
              </a:ext>
            </a:extLst>
          </p:cNvPr>
          <p:cNvGraphicFramePr>
            <a:graphicFrameLocks noGrp="1"/>
          </p:cNvGraphicFramePr>
          <p:nvPr>
            <p:extLst>
              <p:ext uri="{D42A27DB-BD31-4B8C-83A1-F6EECF244321}">
                <p14:modId xmlns:p14="http://schemas.microsoft.com/office/powerpoint/2010/main" val="1509467863"/>
              </p:ext>
            </p:extLst>
          </p:nvPr>
        </p:nvGraphicFramePr>
        <p:xfrm>
          <a:off x="437459" y="2140978"/>
          <a:ext cx="11178019" cy="3867984"/>
        </p:xfrm>
        <a:graphic>
          <a:graphicData uri="http://schemas.openxmlformats.org/drawingml/2006/table">
            <a:tbl>
              <a:tblPr firstRow="1" bandRow="1">
                <a:tableStyleId>{D27102A9-8310-4765-A935-A1911B00CA55}</a:tableStyleId>
              </a:tblPr>
              <a:tblGrid>
                <a:gridCol w="2579408">
                  <a:extLst>
                    <a:ext uri="{9D8B030D-6E8A-4147-A177-3AD203B41FA5}">
                      <a16:colId xmlns:a16="http://schemas.microsoft.com/office/drawing/2014/main" val="2520819194"/>
                    </a:ext>
                  </a:extLst>
                </a:gridCol>
                <a:gridCol w="8598611">
                  <a:extLst>
                    <a:ext uri="{9D8B030D-6E8A-4147-A177-3AD203B41FA5}">
                      <a16:colId xmlns:a16="http://schemas.microsoft.com/office/drawing/2014/main" val="4010074817"/>
                    </a:ext>
                  </a:extLst>
                </a:gridCol>
              </a:tblGrid>
              <a:tr h="966996">
                <a:tc>
                  <a:txBody>
                    <a:bodyPr/>
                    <a:lstStyle/>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3352815374"/>
                  </a:ext>
                </a:extLst>
              </a:tr>
              <a:tr h="966996">
                <a:tc>
                  <a:txBody>
                    <a:bodyPr/>
                    <a:lstStyle/>
                    <a:p>
                      <a:endParaRPr lang="en-GB"/>
                    </a:p>
                  </a:txBody>
                  <a:tcPr/>
                </a:tc>
                <a:tc>
                  <a:txBody>
                    <a:bodyPr/>
                    <a:lstStyle/>
                    <a:p>
                      <a:endParaRPr lang="en-GB" dirty="0"/>
                    </a:p>
                  </a:txBody>
                  <a:tcPr/>
                </a:tc>
                <a:extLst>
                  <a:ext uri="{0D108BD9-81ED-4DB2-BD59-A6C34878D82A}">
                    <a16:rowId xmlns:a16="http://schemas.microsoft.com/office/drawing/2014/main" val="1950121545"/>
                  </a:ext>
                </a:extLst>
              </a:tr>
              <a:tr h="966996">
                <a:tc>
                  <a:txBody>
                    <a:bodyPr/>
                    <a:lstStyle/>
                    <a:p>
                      <a:endParaRPr lang="en-GB"/>
                    </a:p>
                  </a:txBody>
                  <a:tcPr/>
                </a:tc>
                <a:tc>
                  <a:txBody>
                    <a:bodyPr/>
                    <a:lstStyle/>
                    <a:p>
                      <a:endParaRPr lang="en-GB" dirty="0"/>
                    </a:p>
                  </a:txBody>
                  <a:tcPr/>
                </a:tc>
                <a:extLst>
                  <a:ext uri="{0D108BD9-81ED-4DB2-BD59-A6C34878D82A}">
                    <a16:rowId xmlns:a16="http://schemas.microsoft.com/office/drawing/2014/main" val="3424404017"/>
                  </a:ext>
                </a:extLst>
              </a:tr>
              <a:tr h="966996">
                <a:tc>
                  <a:txBody>
                    <a:bodyPr/>
                    <a:lstStyle/>
                    <a:p>
                      <a:endParaRPr lang="en-GB"/>
                    </a:p>
                  </a:txBody>
                  <a:tcPr/>
                </a:tc>
                <a:tc>
                  <a:txBody>
                    <a:bodyPr/>
                    <a:lstStyle/>
                    <a:p>
                      <a:endParaRPr lang="en-GB" dirty="0"/>
                    </a:p>
                  </a:txBody>
                  <a:tcPr/>
                </a:tc>
                <a:extLst>
                  <a:ext uri="{0D108BD9-81ED-4DB2-BD59-A6C34878D82A}">
                    <a16:rowId xmlns:a16="http://schemas.microsoft.com/office/drawing/2014/main" val="3333734740"/>
                  </a:ext>
                </a:extLst>
              </a:tr>
            </a:tbl>
          </a:graphicData>
        </a:graphic>
      </p:graphicFrame>
      <p:sp>
        <p:nvSpPr>
          <p:cNvPr id="2" name="Title 1">
            <a:extLst>
              <a:ext uri="{FF2B5EF4-FFF2-40B4-BE49-F238E27FC236}">
                <a16:creationId xmlns:a16="http://schemas.microsoft.com/office/drawing/2014/main" id="{599FF166-8D92-CABC-8788-05EBD65B442A}"/>
              </a:ext>
            </a:extLst>
          </p:cNvPr>
          <p:cNvSpPr>
            <a:spLocks noGrp="1"/>
          </p:cNvSpPr>
          <p:nvPr>
            <p:ph type="title"/>
          </p:nvPr>
        </p:nvSpPr>
        <p:spPr>
          <a:xfrm>
            <a:off x="438880" y="1117863"/>
            <a:ext cx="5255364" cy="315912"/>
          </a:xfrm>
        </p:spPr>
        <p:txBody>
          <a:bodyPr>
            <a:noAutofit/>
          </a:bodyPr>
          <a:lstStyle/>
          <a:p>
            <a:r>
              <a:rPr lang="en-GB" sz="24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Trusting the Product (Key Certifications)</a:t>
            </a:r>
          </a:p>
        </p:txBody>
      </p:sp>
      <p:sp>
        <p:nvSpPr>
          <p:cNvPr id="3" name="Content Placeholder 2">
            <a:extLst>
              <a:ext uri="{FF2B5EF4-FFF2-40B4-BE49-F238E27FC236}">
                <a16:creationId xmlns:a16="http://schemas.microsoft.com/office/drawing/2014/main" id="{94B84A1A-A11F-0036-E0EE-B8A57C2B1E8A}"/>
              </a:ext>
            </a:extLst>
          </p:cNvPr>
          <p:cNvSpPr>
            <a:spLocks noGrp="1"/>
          </p:cNvSpPr>
          <p:nvPr>
            <p:ph idx="1"/>
          </p:nvPr>
        </p:nvSpPr>
        <p:spPr>
          <a:xfrm>
            <a:off x="471592" y="1561768"/>
            <a:ext cx="10515600" cy="315912"/>
          </a:xfrm>
        </p:spPr>
        <p:txBody>
          <a:bodyPr>
            <a:normAutofit/>
          </a:bodyPr>
          <a:lstStyle/>
          <a:p>
            <a:pPr marL="0" indent="0">
              <a:buNone/>
            </a:pPr>
            <a:r>
              <a:rPr lang="en-GB" sz="14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Look out for these third-party logos on equipment and materials to ensure they meet genuine sustainability standards.</a:t>
            </a:r>
          </a:p>
        </p:txBody>
      </p:sp>
      <p:pic>
        <p:nvPicPr>
          <p:cNvPr id="5122" name="Picture 2">
            <a:extLst>
              <a:ext uri="{FF2B5EF4-FFF2-40B4-BE49-F238E27FC236}">
                <a16:creationId xmlns:a16="http://schemas.microsoft.com/office/drawing/2014/main" id="{2859FEE9-B305-CD0F-4D44-B9903C9299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158" t="13161" r="18463" b="11880"/>
          <a:stretch>
            <a:fillRect/>
          </a:stretch>
        </p:blipFill>
        <p:spPr bwMode="auto">
          <a:xfrm>
            <a:off x="3323294" y="2244065"/>
            <a:ext cx="1031024" cy="72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00A1827-3420-3F9B-6BD3-C3636236A6F6}"/>
              </a:ext>
            </a:extLst>
          </p:cNvPr>
          <p:cNvSpPr txBox="1"/>
          <p:nvPr/>
        </p:nvSpPr>
        <p:spPr>
          <a:xfrm>
            <a:off x="667790" y="2464036"/>
            <a:ext cx="2144027" cy="369332"/>
          </a:xfrm>
          <a:prstGeom prst="rect">
            <a:avLst/>
          </a:prstGeom>
          <a:noFill/>
        </p:spPr>
        <p:txBody>
          <a:bodyPr wrap="square">
            <a:spAutoFit/>
          </a:bodyPr>
          <a:lstStyle/>
          <a:p>
            <a:r>
              <a:rPr lang="en-GB" sz="18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Apparel &amp; Footwear </a:t>
            </a:r>
            <a:endParaRPr lang="en-GB" dirty="0"/>
          </a:p>
        </p:txBody>
      </p:sp>
      <p:pic>
        <p:nvPicPr>
          <p:cNvPr id="5124" name="Picture 4">
            <a:extLst>
              <a:ext uri="{FF2B5EF4-FFF2-40B4-BE49-F238E27FC236}">
                <a16:creationId xmlns:a16="http://schemas.microsoft.com/office/drawing/2014/main" id="{229A6312-3EA6-4A8F-BA2A-A45265F3E1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543" r="20507"/>
          <a:stretch>
            <a:fillRect/>
          </a:stretch>
        </p:blipFill>
        <p:spPr bwMode="auto">
          <a:xfrm>
            <a:off x="4722028" y="2269869"/>
            <a:ext cx="738059"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What Is RWS (Responsible Wool Standard)? A Guide for Conscious Crafter">
            <a:extLst>
              <a:ext uri="{FF2B5EF4-FFF2-40B4-BE49-F238E27FC236}">
                <a16:creationId xmlns:a16="http://schemas.microsoft.com/office/drawing/2014/main" id="{0A25ADDE-5EF2-F142-5576-09E489F37C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9392" y="2244065"/>
            <a:ext cx="738059" cy="738059"/>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Better Cotton Initiative Standards — Jutexpo">
            <a:extLst>
              <a:ext uri="{FF2B5EF4-FFF2-40B4-BE49-F238E27FC236}">
                <a16:creationId xmlns:a16="http://schemas.microsoft.com/office/drawing/2014/main" id="{EAD08CC0-618F-954A-7564-4B9EC2888C0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5581" b="25615"/>
          <a:stretch>
            <a:fillRect/>
          </a:stretch>
        </p:blipFill>
        <p:spPr bwMode="auto">
          <a:xfrm>
            <a:off x="6767058" y="2349140"/>
            <a:ext cx="1561349" cy="539733"/>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a:extLst>
              <a:ext uri="{FF2B5EF4-FFF2-40B4-BE49-F238E27FC236}">
                <a16:creationId xmlns:a16="http://schemas.microsoft.com/office/drawing/2014/main" id="{6E544DAD-04A1-6AEE-8BE6-F40347BF51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30731" y="2260395"/>
            <a:ext cx="1353156" cy="628478"/>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a:extLst>
              <a:ext uri="{FF2B5EF4-FFF2-40B4-BE49-F238E27FC236}">
                <a16:creationId xmlns:a16="http://schemas.microsoft.com/office/drawing/2014/main" id="{6ACA4443-EAC2-B4CF-A4AF-6F69DF0F1A9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52121" y="2262124"/>
            <a:ext cx="720000" cy="720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CDCE2F1-B7D3-813E-2924-122653E91C88}"/>
              </a:ext>
            </a:extLst>
          </p:cNvPr>
          <p:cNvSpPr txBox="1"/>
          <p:nvPr/>
        </p:nvSpPr>
        <p:spPr>
          <a:xfrm>
            <a:off x="995475" y="3422134"/>
            <a:ext cx="1456342" cy="369332"/>
          </a:xfrm>
          <a:prstGeom prst="rect">
            <a:avLst/>
          </a:prstGeom>
          <a:noFill/>
        </p:spPr>
        <p:txBody>
          <a:bodyPr wrap="square">
            <a:spAutoFit/>
          </a:bodyPr>
          <a:lstStyle/>
          <a:p>
            <a:r>
              <a:rPr lang="en-GB"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Food &amp; Drink</a:t>
            </a:r>
            <a:endParaRPr lang="en-GB" dirty="0"/>
          </a:p>
        </p:txBody>
      </p:sp>
      <p:sp>
        <p:nvSpPr>
          <p:cNvPr id="10" name="TextBox 9">
            <a:extLst>
              <a:ext uri="{FF2B5EF4-FFF2-40B4-BE49-F238E27FC236}">
                <a16:creationId xmlns:a16="http://schemas.microsoft.com/office/drawing/2014/main" id="{12980DB4-C79C-CA5A-D398-C9610343CAC0}"/>
              </a:ext>
            </a:extLst>
          </p:cNvPr>
          <p:cNvSpPr txBox="1"/>
          <p:nvPr/>
        </p:nvSpPr>
        <p:spPr>
          <a:xfrm>
            <a:off x="765841" y="4392977"/>
            <a:ext cx="2144027" cy="369332"/>
          </a:xfrm>
          <a:prstGeom prst="rect">
            <a:avLst/>
          </a:prstGeom>
          <a:noFill/>
        </p:spPr>
        <p:txBody>
          <a:bodyPr wrap="square">
            <a:spAutoFit/>
          </a:bodyPr>
          <a:lstStyle/>
          <a:p>
            <a:r>
              <a:rPr lang="en-GB"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Paper &amp; Packaging</a:t>
            </a:r>
            <a:endParaRPr lang="en-GB" dirty="0"/>
          </a:p>
        </p:txBody>
      </p:sp>
      <p:sp>
        <p:nvSpPr>
          <p:cNvPr id="11" name="TextBox 10">
            <a:extLst>
              <a:ext uri="{FF2B5EF4-FFF2-40B4-BE49-F238E27FC236}">
                <a16:creationId xmlns:a16="http://schemas.microsoft.com/office/drawing/2014/main" id="{6C6BDCA3-3B29-9549-E1AE-FA35408BEF2B}"/>
              </a:ext>
            </a:extLst>
          </p:cNvPr>
          <p:cNvSpPr txBox="1"/>
          <p:nvPr/>
        </p:nvSpPr>
        <p:spPr>
          <a:xfrm>
            <a:off x="1287423" y="5351075"/>
            <a:ext cx="1164394" cy="369332"/>
          </a:xfrm>
          <a:prstGeom prst="rect">
            <a:avLst/>
          </a:prstGeom>
          <a:noFill/>
        </p:spPr>
        <p:txBody>
          <a:bodyPr wrap="square">
            <a:spAutoFit/>
          </a:bodyPr>
          <a:lstStyle/>
          <a:p>
            <a:r>
              <a:rPr lang="en-GB"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Other</a:t>
            </a:r>
            <a:endParaRPr lang="en-GB" dirty="0"/>
          </a:p>
        </p:txBody>
      </p:sp>
      <p:pic>
        <p:nvPicPr>
          <p:cNvPr id="5144" name="Picture 24" descr="RSPO Certification - Roundtable on Sustainable Palm Oil (RSPO)">
            <a:extLst>
              <a:ext uri="{FF2B5EF4-FFF2-40B4-BE49-F238E27FC236}">
                <a16:creationId xmlns:a16="http://schemas.microsoft.com/office/drawing/2014/main" id="{5F78C1DF-465B-D448-5FB4-3427A41701B5}"/>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7119" t="16281" r="27120" b="15930"/>
          <a:stretch>
            <a:fillRect/>
          </a:stretch>
        </p:blipFill>
        <p:spPr bwMode="auto">
          <a:xfrm>
            <a:off x="3366731" y="3245643"/>
            <a:ext cx="729049"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46" name="Picture 26">
            <a:extLst>
              <a:ext uri="{FF2B5EF4-FFF2-40B4-BE49-F238E27FC236}">
                <a16:creationId xmlns:a16="http://schemas.microsoft.com/office/drawing/2014/main" id="{85192745-F2AC-3782-BC1E-01DED9688A8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5245" y="3256593"/>
            <a:ext cx="666167"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48" name="Picture 28" descr="What is organic certification? | Soil Association Certification">
            <a:extLst>
              <a:ext uri="{FF2B5EF4-FFF2-40B4-BE49-F238E27FC236}">
                <a16:creationId xmlns:a16="http://schemas.microsoft.com/office/drawing/2014/main" id="{A712128E-F378-FA30-3B01-A4BF8A472A3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79511" y="3220803"/>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50" name="Picture 30" descr="Rainforest Alliance Frog Seal: What It Means">
            <a:extLst>
              <a:ext uri="{FF2B5EF4-FFF2-40B4-BE49-F238E27FC236}">
                <a16:creationId xmlns:a16="http://schemas.microsoft.com/office/drawing/2014/main" id="{7AF4C2EB-B427-CD09-B08E-6B1DB95A65B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89900" y="3220803"/>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52" name="Picture 32">
            <a:extLst>
              <a:ext uri="{FF2B5EF4-FFF2-40B4-BE49-F238E27FC236}">
                <a16:creationId xmlns:a16="http://schemas.microsoft.com/office/drawing/2014/main" id="{495B73D2-1BF2-7854-DDCA-D2A0DAD78509}"/>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32921" t="23628" r="33210" b="21796"/>
          <a:stretch>
            <a:fillRect/>
          </a:stretch>
        </p:blipFill>
        <p:spPr bwMode="auto">
          <a:xfrm>
            <a:off x="7700289" y="3292304"/>
            <a:ext cx="1561349" cy="628992"/>
          </a:xfrm>
          <a:prstGeom prst="rect">
            <a:avLst/>
          </a:prstGeom>
          <a:noFill/>
          <a:extLst>
            <a:ext uri="{909E8E84-426E-40DD-AFC4-6F175D3DCCD1}">
              <a14:hiddenFill xmlns:a14="http://schemas.microsoft.com/office/drawing/2010/main">
                <a:solidFill>
                  <a:srgbClr val="FFFFFF"/>
                </a:solidFill>
              </a14:hiddenFill>
            </a:ext>
          </a:extLst>
        </p:spPr>
      </p:pic>
      <p:pic>
        <p:nvPicPr>
          <p:cNvPr id="5170" name="Picture 50">
            <a:extLst>
              <a:ext uri="{FF2B5EF4-FFF2-40B4-BE49-F238E27FC236}">
                <a16:creationId xmlns:a16="http://schemas.microsoft.com/office/drawing/2014/main" id="{50DF86A7-B8EF-9B23-0106-CE67686E661B}"/>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rcRect l="31978" t="11544" r="27701" b="12555"/>
          <a:stretch>
            <a:fillRect/>
          </a:stretch>
        </p:blipFill>
        <p:spPr bwMode="auto">
          <a:xfrm>
            <a:off x="9652027" y="3269659"/>
            <a:ext cx="933113" cy="651637"/>
          </a:xfrm>
          <a:prstGeom prst="rect">
            <a:avLst/>
          </a:prstGeom>
          <a:noFill/>
          <a:extLst>
            <a:ext uri="{909E8E84-426E-40DD-AFC4-6F175D3DCCD1}">
              <a14:hiddenFill xmlns:a14="http://schemas.microsoft.com/office/drawing/2010/main">
                <a:solidFill>
                  <a:srgbClr val="FFFFFF"/>
                </a:solidFill>
              </a14:hiddenFill>
            </a:ext>
          </a:extLst>
        </p:spPr>
      </p:pic>
      <p:pic>
        <p:nvPicPr>
          <p:cNvPr id="5172" name="Picture 52">
            <a:extLst>
              <a:ext uri="{FF2B5EF4-FFF2-40B4-BE49-F238E27FC236}">
                <a16:creationId xmlns:a16="http://schemas.microsoft.com/office/drawing/2014/main" id="{EA097E5F-DCFF-FF8E-FAFC-15503A3363F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3385" y="4249536"/>
            <a:ext cx="720333"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74" name="Picture 54" descr="PEFC survey on forest certification">
            <a:extLst>
              <a:ext uri="{FF2B5EF4-FFF2-40B4-BE49-F238E27FC236}">
                <a16:creationId xmlns:a16="http://schemas.microsoft.com/office/drawing/2014/main" id="{D27F0B6E-199B-5FC9-4F13-8364784047A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772" t="7848" r="22445" b="12283"/>
          <a:stretch>
            <a:fillRect/>
          </a:stretch>
        </p:blipFill>
        <p:spPr bwMode="auto">
          <a:xfrm>
            <a:off x="6565097" y="4204101"/>
            <a:ext cx="633532"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76" name="Picture 56" descr="Improved Seedling logo for industrially compostable products – European  Bioplastics e.V.">
            <a:extLst>
              <a:ext uri="{FF2B5EF4-FFF2-40B4-BE49-F238E27FC236}">
                <a16:creationId xmlns:a16="http://schemas.microsoft.com/office/drawing/2014/main" id="{A2713EFD-1873-3DAE-AC49-3A49E1762D1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94244" y="4225302"/>
            <a:ext cx="4848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78" name="Picture 58">
            <a:extLst>
              <a:ext uri="{FF2B5EF4-FFF2-40B4-BE49-F238E27FC236}">
                <a16:creationId xmlns:a16="http://schemas.microsoft.com/office/drawing/2014/main" id="{DDCFFFDC-DE88-680C-8446-286D3D48BCE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29771" y="4177324"/>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80" name="Picture 60">
            <a:extLst>
              <a:ext uri="{FF2B5EF4-FFF2-40B4-BE49-F238E27FC236}">
                <a16:creationId xmlns:a16="http://schemas.microsoft.com/office/drawing/2014/main" id="{7FA23111-21BD-D6BB-E32A-10DA45F0B0A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08204" y="4204703"/>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82" name="Picture 62" descr="Best sustainability certifications &amp; ecolabels guide 2023 - LEED">
            <a:extLst>
              <a:ext uri="{FF2B5EF4-FFF2-40B4-BE49-F238E27FC236}">
                <a16:creationId xmlns:a16="http://schemas.microsoft.com/office/drawing/2014/main" id="{3C19DAB0-83C7-6112-5708-8B82A56C148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90265" y="5175741"/>
            <a:ext cx="7200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84" name="Picture 64" descr="green key - popular sustainability certifications and ecolabels akepa">
            <a:extLst>
              <a:ext uri="{FF2B5EF4-FFF2-40B4-BE49-F238E27FC236}">
                <a16:creationId xmlns:a16="http://schemas.microsoft.com/office/drawing/2014/main" id="{7636EBC0-2DB4-ACB5-C30F-7E982CD20C31}"/>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t="6367"/>
          <a:stretch>
            <a:fillRect/>
          </a:stretch>
        </p:blipFill>
        <p:spPr bwMode="auto">
          <a:xfrm>
            <a:off x="3379849" y="5182522"/>
            <a:ext cx="807406" cy="756000"/>
          </a:xfrm>
          <a:prstGeom prst="rect">
            <a:avLst/>
          </a:prstGeom>
          <a:noFill/>
          <a:extLst>
            <a:ext uri="{909E8E84-426E-40DD-AFC4-6F175D3DCCD1}">
              <a14:hiddenFill xmlns:a14="http://schemas.microsoft.com/office/drawing/2010/main">
                <a:solidFill>
                  <a:srgbClr val="FFFFFF"/>
                </a:solidFill>
              </a14:hiddenFill>
            </a:ext>
          </a:extLst>
        </p:spPr>
      </p:pic>
      <p:pic>
        <p:nvPicPr>
          <p:cNvPr id="5188" name="Picture 68" descr="Green Globe certification levels — Green Globe">
            <a:extLst>
              <a:ext uri="{FF2B5EF4-FFF2-40B4-BE49-F238E27FC236}">
                <a16:creationId xmlns:a16="http://schemas.microsoft.com/office/drawing/2014/main" id="{88421A53-B9FA-765C-16E7-1441BC6D758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713275" y="5182522"/>
            <a:ext cx="7145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5190" name="Picture 70" descr="ISO 14001 Certification: Hylomar Achieves Accreditation - Hylomar">
            <a:extLst>
              <a:ext uri="{FF2B5EF4-FFF2-40B4-BE49-F238E27FC236}">
                <a16:creationId xmlns:a16="http://schemas.microsoft.com/office/drawing/2014/main" id="{70920351-B9A4-9B7E-EA7C-959CF992A465}"/>
              </a:ext>
            </a:extLst>
          </p:cNvPr>
          <p:cNvPicPr>
            <a:picLocks noChangeAspect="1" noChangeArrowheads="1"/>
          </p:cNvPicPr>
          <p:nvPr/>
        </p:nvPicPr>
        <p:blipFill rotWithShape="1">
          <a:blip r:embed="rId23">
            <a:extLst>
              <a:ext uri="{BEBA8EAE-BF5A-486C-A8C5-ECC9F3942E4B}">
                <a14:imgProps xmlns:a14="http://schemas.microsoft.com/office/drawing/2010/main">
                  <a14:imgLayer r:embed="rId24">
                    <a14:imgEffect>
                      <a14:backgroundRemoval t="10000" b="90000" l="10000" r="90000"/>
                    </a14:imgEffect>
                  </a14:imgLayer>
                </a14:imgProps>
              </a:ext>
              <a:ext uri="{28A0092B-C50C-407E-A947-70E740481C1C}">
                <a14:useLocalDpi xmlns:a14="http://schemas.microsoft.com/office/drawing/2010/main" val="0"/>
              </a:ext>
            </a:extLst>
          </a:blip>
          <a:srcRect l="28242" t="11638" r="28396" b="12026"/>
          <a:stretch>
            <a:fillRect/>
          </a:stretch>
        </p:blipFill>
        <p:spPr bwMode="auto">
          <a:xfrm>
            <a:off x="6765843" y="5175741"/>
            <a:ext cx="727604" cy="720000"/>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62532043-D5F0-502C-5C78-03EFFD45E095}"/>
              </a:ext>
            </a:extLst>
          </p:cNvPr>
          <p:cNvSpPr>
            <a:spLocks noGrp="1"/>
          </p:cNvSpPr>
          <p:nvPr>
            <p:ph type="sldNum" sz="quarter" idx="12"/>
          </p:nvPr>
        </p:nvSpPr>
        <p:spPr/>
        <p:txBody>
          <a:bodyPr/>
          <a:lstStyle/>
          <a:p>
            <a:fld id="{4F5FC2C6-7BA4-4D4F-BB52-1AA7E765C218}" type="slidenum">
              <a:rPr lang="en-GB" smtClean="0"/>
              <a:t>10</a:t>
            </a:fld>
            <a:endParaRPr lang="en-GB"/>
          </a:p>
        </p:txBody>
      </p:sp>
      <p:sp>
        <p:nvSpPr>
          <p:cNvPr id="8" name="Rectangle 7">
            <a:hlinkClick r:id="rId25" action="ppaction://hlinksldjump" tooltip="."/>
            <a:extLst>
              <a:ext uri="{FF2B5EF4-FFF2-40B4-BE49-F238E27FC236}">
                <a16:creationId xmlns:a16="http://schemas.microsoft.com/office/drawing/2014/main" id="{DCACC100-F1C5-F9D1-63FE-6309840931F8}"/>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12" name="Rectangle 11">
            <a:hlinkClick r:id="rId26" action="ppaction://hlinksldjump" tooltip="."/>
            <a:extLst>
              <a:ext uri="{FF2B5EF4-FFF2-40B4-BE49-F238E27FC236}">
                <a16:creationId xmlns:a16="http://schemas.microsoft.com/office/drawing/2014/main" id="{93384F94-F91F-6356-B285-92874F2314BE}"/>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13" name="Rectangle 12">
            <a:hlinkClick r:id="rId27" action="ppaction://hlinksldjump" tooltip="."/>
            <a:extLst>
              <a:ext uri="{FF2B5EF4-FFF2-40B4-BE49-F238E27FC236}">
                <a16:creationId xmlns:a16="http://schemas.microsoft.com/office/drawing/2014/main" id="{8639D42C-1698-6A11-E6B5-6A9880FF039A}"/>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4" name="Rectangle 13">
            <a:hlinkClick r:id="rId28" action="ppaction://hlinksldjump" tooltip="."/>
            <a:extLst>
              <a:ext uri="{FF2B5EF4-FFF2-40B4-BE49-F238E27FC236}">
                <a16:creationId xmlns:a16="http://schemas.microsoft.com/office/drawing/2014/main" id="{5376FDCE-2E96-E5F4-6D0F-425D6F589278}"/>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5" name="Rectangle 14">
            <a:hlinkClick r:id="rId29" action="ppaction://hlinksldjump" tooltip="."/>
            <a:extLst>
              <a:ext uri="{FF2B5EF4-FFF2-40B4-BE49-F238E27FC236}">
                <a16:creationId xmlns:a16="http://schemas.microsoft.com/office/drawing/2014/main" id="{882500AF-AEF8-618A-EBB5-F78759777B7B}"/>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6" name="Rectangle 15">
            <a:hlinkClick r:id="rId30" action="ppaction://hlinksldjump" tooltip="."/>
            <a:extLst>
              <a:ext uri="{FF2B5EF4-FFF2-40B4-BE49-F238E27FC236}">
                <a16:creationId xmlns:a16="http://schemas.microsoft.com/office/drawing/2014/main" id="{1E926A79-BB6A-45AF-C47F-F2DD08431098}"/>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17" name="Rectangle 16">
            <a:hlinkClick r:id="rId31" action="ppaction://hlinksldjump" tooltip="."/>
            <a:extLst>
              <a:ext uri="{FF2B5EF4-FFF2-40B4-BE49-F238E27FC236}">
                <a16:creationId xmlns:a16="http://schemas.microsoft.com/office/drawing/2014/main" id="{4C39BF97-D5EA-A10F-07F1-961522EEC284}"/>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2535770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F4FED5-9EE3-CCC9-A010-EFE69B782F21}"/>
              </a:ext>
            </a:extLst>
          </p:cNvPr>
          <p:cNvSpPr txBox="1"/>
          <p:nvPr/>
        </p:nvSpPr>
        <p:spPr>
          <a:xfrm>
            <a:off x="338351" y="868167"/>
            <a:ext cx="9567512" cy="461665"/>
          </a:xfrm>
          <a:prstGeom prst="rect">
            <a:avLst/>
          </a:prstGeom>
          <a:noFill/>
        </p:spPr>
        <p:txBody>
          <a:bodyPr wrap="square" rtlCol="0">
            <a:spAutoFit/>
          </a:bodyPr>
          <a:lstStyle/>
          <a:p>
            <a:r>
              <a:rPr lang="en-GB" sz="2400" b="1" dirty="0">
                <a:solidFill>
                  <a:schemeClr val="bg1"/>
                </a:solidFill>
                <a:latin typeface="Calibri" panose="020F0502020204030204" pitchFamily="34" charset="0"/>
                <a:ea typeface="Calibri" panose="020F0502020204030204" pitchFamily="34" charset="0"/>
                <a:cs typeface="Calibri" panose="020F0502020204030204" pitchFamily="34" charset="0"/>
              </a:rPr>
              <a:t>Trusting the Brand (The Gold Standards)</a:t>
            </a:r>
            <a:endPar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5C89111-4630-8BC2-2B4E-E90927F4FC13}"/>
              </a:ext>
            </a:extLst>
          </p:cNvPr>
          <p:cNvSpPr txBox="1"/>
          <p:nvPr/>
        </p:nvSpPr>
        <p:spPr>
          <a:xfrm>
            <a:off x="356135" y="1329832"/>
            <a:ext cx="9567512" cy="369332"/>
          </a:xfrm>
          <a:prstGeom prst="rect">
            <a:avLst/>
          </a:prstGeom>
          <a:noFill/>
        </p:spPr>
        <p:txBody>
          <a:bodyPr wrap="square" rtlCol="0">
            <a:spAutoFit/>
          </a:bodyPr>
          <a:lstStyle/>
          <a:p>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How to check if a supplier’s entire business is sustainable, not just a single product.</a:t>
            </a:r>
          </a:p>
        </p:txBody>
      </p:sp>
      <p:sp>
        <p:nvSpPr>
          <p:cNvPr id="9" name="TextBox 8">
            <a:extLst>
              <a:ext uri="{FF2B5EF4-FFF2-40B4-BE49-F238E27FC236}">
                <a16:creationId xmlns:a16="http://schemas.microsoft.com/office/drawing/2014/main" id="{583B66DF-DF43-6D4C-1FDA-822240A3B396}"/>
              </a:ext>
            </a:extLst>
          </p:cNvPr>
          <p:cNvSpPr txBox="1"/>
          <p:nvPr/>
        </p:nvSpPr>
        <p:spPr>
          <a:xfrm>
            <a:off x="460408" y="1791497"/>
            <a:ext cx="5400000" cy="2123658"/>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1. Operational &amp; Carbon Verification</a:t>
            </a:r>
            <a:b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Planet Mark:</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Awarded to businesses who prove they are reducing their carbon footprint by at &gt;5% every year.</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Carbon Trust Standard:</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Independently verifies that a company has measured, managed, and </a:t>
            </a:r>
            <a:r>
              <a:rPr lang="en-GB" sz="1200" i="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actually</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reduced its emissions. </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err="1">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EcoVadis</a:t>
            </a:r>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A global rating for supply chain sustainability. </a:t>
            </a:r>
          </a:p>
          <a:p>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7E1BAFC0-9B0E-87CD-9EFA-1B1BACD3B221}"/>
              </a:ext>
            </a:extLst>
          </p:cNvPr>
          <p:cNvSpPr txBox="1"/>
          <p:nvPr/>
        </p:nvSpPr>
        <p:spPr>
          <a:xfrm>
            <a:off x="6318941" y="1791155"/>
            <a:ext cx="5400000" cy="2124000"/>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2. Social Value &amp; Ethical Labour</a:t>
            </a:r>
            <a:br>
              <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Living Wage Foundation: </a:t>
            </a:r>
            <a:r>
              <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Verifies that all staff and contractors receive a wage based on the real cost of living.</a:t>
            </a:r>
            <a:br>
              <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Social Value Quality Mark:</a:t>
            </a:r>
            <a:r>
              <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Measures a supplier’s positive impact and reinvestment into the local community..</a:t>
            </a:r>
            <a:br>
              <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15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Fair Wear Foundation:</a:t>
            </a:r>
            <a:r>
              <a:rPr lang="en-GB" sz="115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Ensures ethical labour practices and safe conditions within the clothing supply chain.</a:t>
            </a:r>
          </a:p>
        </p:txBody>
      </p:sp>
      <p:sp>
        <p:nvSpPr>
          <p:cNvPr id="14" name="TextBox 13">
            <a:extLst>
              <a:ext uri="{FF2B5EF4-FFF2-40B4-BE49-F238E27FC236}">
                <a16:creationId xmlns:a16="http://schemas.microsoft.com/office/drawing/2014/main" id="{BB3CC742-8742-D5C7-869E-FD5EA8B78173}"/>
              </a:ext>
            </a:extLst>
          </p:cNvPr>
          <p:cNvSpPr txBox="1"/>
          <p:nvPr/>
        </p:nvSpPr>
        <p:spPr>
          <a:xfrm>
            <a:off x="460408" y="4232692"/>
            <a:ext cx="5400000" cy="2123658"/>
          </a:xfrm>
          <a:prstGeom prst="rect">
            <a:avLst/>
          </a:prstGeom>
          <a:ln>
            <a:solidFill>
              <a:schemeClr val="tx2">
                <a:lumMod val="50000"/>
                <a:lumOff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3. Management &amp; Governance</a:t>
            </a:r>
            <a:b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ISO 20121 (Event Sustainability):</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Specifically designed for the sport events industry. </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ISO 14001:</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It proves they have a legally compliant Environmental Management System to handle waste, energy, and chemical risks.</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Good Business Charter (GBC):</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A UK mark for smaller suppliers. It covers 10 ethical points including fair pay, transparent tax, and environmental responsibility.</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88B9727B-93D9-3901-E7DF-AFEBEA6368B9}"/>
              </a:ext>
            </a:extLst>
          </p:cNvPr>
          <p:cNvSpPr txBox="1"/>
          <p:nvPr/>
        </p:nvSpPr>
        <p:spPr>
          <a:xfrm>
            <a:off x="6331592" y="4232692"/>
            <a:ext cx="5400000" cy="2123658"/>
          </a:xfrm>
          <a:prstGeom prst="rect">
            <a:avLst/>
          </a:prstGeom>
          <a:ln>
            <a:solidFill>
              <a:schemeClr val="tx2">
                <a:lumMod val="50000"/>
                <a:lumOff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4. B Corp &amp; Independent Research</a:t>
            </a:r>
            <a:b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B Corp Certification:</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It verifies that a company balances environmental impact with a high standard of social responsibility toward its workers and the local community.</a:t>
            </a:r>
            <a:br>
              <a:rPr lang="en-GB" sz="1200" dirty="0">
                <a:solidFill>
                  <a:schemeClr val="tx2">
                    <a:lumMod val="90000"/>
                    <a:lumOff val="10000"/>
                  </a:schemeClr>
                </a:solidFill>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r>
              <a:rPr lang="en-GB" sz="12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Ethical Consumer:</a:t>
            </a:r>
            <a: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 An independent rating system that uses a 1–20 score to cut through corporate "greenwashing." It can be an efficient tool to instantly identify if a sports brand is a "Best Buy" or a "Brand to Avoid.“</a:t>
            </a: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br>
              <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2" name="Slide Number Placeholder 1">
            <a:extLst>
              <a:ext uri="{FF2B5EF4-FFF2-40B4-BE49-F238E27FC236}">
                <a16:creationId xmlns:a16="http://schemas.microsoft.com/office/drawing/2014/main" id="{D1E7CC85-B520-BD05-DED8-B405A64B8A68}"/>
              </a:ext>
            </a:extLst>
          </p:cNvPr>
          <p:cNvSpPr>
            <a:spLocks noGrp="1"/>
          </p:cNvSpPr>
          <p:nvPr>
            <p:ph type="sldNum" sz="quarter" idx="12"/>
          </p:nvPr>
        </p:nvSpPr>
        <p:spPr/>
        <p:txBody>
          <a:bodyPr/>
          <a:lstStyle/>
          <a:p>
            <a:fld id="{4F5FC2C6-7BA4-4D4F-BB52-1AA7E765C218}" type="slidenum">
              <a:rPr lang="en-GB" smtClean="0"/>
              <a:t>11</a:t>
            </a:fld>
            <a:endParaRPr lang="en-GB"/>
          </a:p>
        </p:txBody>
      </p:sp>
      <p:sp>
        <p:nvSpPr>
          <p:cNvPr id="3" name="Rectangle 2">
            <a:hlinkClick r:id="rId3" action="ppaction://hlinksldjump" tooltip="."/>
            <a:extLst>
              <a:ext uri="{FF2B5EF4-FFF2-40B4-BE49-F238E27FC236}">
                <a16:creationId xmlns:a16="http://schemas.microsoft.com/office/drawing/2014/main" id="{A230E1EF-4710-6EE0-8F87-9765457F97FA}"/>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7" name="Rectangle 6">
            <a:hlinkClick r:id="rId4" action="ppaction://hlinksldjump" tooltip="."/>
            <a:extLst>
              <a:ext uri="{FF2B5EF4-FFF2-40B4-BE49-F238E27FC236}">
                <a16:creationId xmlns:a16="http://schemas.microsoft.com/office/drawing/2014/main" id="{05A7F86D-E1B6-CD50-60B8-180D62CA9B45}"/>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8" name="Rectangle 7">
            <a:hlinkClick r:id="rId5" action="ppaction://hlinksldjump" tooltip="."/>
            <a:extLst>
              <a:ext uri="{FF2B5EF4-FFF2-40B4-BE49-F238E27FC236}">
                <a16:creationId xmlns:a16="http://schemas.microsoft.com/office/drawing/2014/main" id="{1CBCBBA3-6A18-01C0-1421-FA04055CA452}"/>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0" name="Rectangle 9">
            <a:hlinkClick r:id="rId6" action="ppaction://hlinksldjump" tooltip="."/>
            <a:extLst>
              <a:ext uri="{FF2B5EF4-FFF2-40B4-BE49-F238E27FC236}">
                <a16:creationId xmlns:a16="http://schemas.microsoft.com/office/drawing/2014/main" id="{49118F50-C890-C130-7031-D1C85DB0AFC5}"/>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2" name="Rectangle 11">
            <a:hlinkClick r:id="rId7" action="ppaction://hlinksldjump" tooltip="."/>
            <a:extLst>
              <a:ext uri="{FF2B5EF4-FFF2-40B4-BE49-F238E27FC236}">
                <a16:creationId xmlns:a16="http://schemas.microsoft.com/office/drawing/2014/main" id="{77029D5B-E4F4-8E89-26F3-065563B1A201}"/>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3" name="Rectangle 12">
            <a:hlinkClick r:id="rId8" action="ppaction://hlinksldjump" tooltip="."/>
            <a:extLst>
              <a:ext uri="{FF2B5EF4-FFF2-40B4-BE49-F238E27FC236}">
                <a16:creationId xmlns:a16="http://schemas.microsoft.com/office/drawing/2014/main" id="{93F6A1D3-136B-628B-5759-2245E0464DC8}"/>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16" name="Rectangle 15">
            <a:hlinkClick r:id="rId9" action="ppaction://hlinksldjump" tooltip="."/>
            <a:extLst>
              <a:ext uri="{FF2B5EF4-FFF2-40B4-BE49-F238E27FC236}">
                <a16:creationId xmlns:a16="http://schemas.microsoft.com/office/drawing/2014/main" id="{1F2DAC0B-4F41-D85A-96FB-35DFB9F55A38}"/>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2064252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59335A-8610-6AA2-6D7D-B18BDD9CCC34}"/>
              </a:ext>
            </a:extLst>
          </p:cNvPr>
          <p:cNvSpPr txBox="1"/>
          <p:nvPr/>
        </p:nvSpPr>
        <p:spPr>
          <a:xfrm>
            <a:off x="533400" y="951413"/>
            <a:ext cx="1478280" cy="523220"/>
          </a:xfrm>
          <a:prstGeom prst="rect">
            <a:avLst/>
          </a:prstGeom>
          <a:noFill/>
        </p:spPr>
        <p:txBody>
          <a:bodyPr wrap="square" rtlCol="0">
            <a:spAutoFit/>
          </a:bodyPr>
          <a:lstStyle/>
          <a:p>
            <a:r>
              <a:rPr lang="en-GB" sz="2800" b="1"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Recover</a:t>
            </a:r>
          </a:p>
        </p:txBody>
      </p:sp>
      <p:sp>
        <p:nvSpPr>
          <p:cNvPr id="6" name="TextBox 5">
            <a:extLst>
              <a:ext uri="{FF2B5EF4-FFF2-40B4-BE49-F238E27FC236}">
                <a16:creationId xmlns:a16="http://schemas.microsoft.com/office/drawing/2014/main" id="{928B35BF-A770-11F8-8860-3D04E79D2B84}"/>
              </a:ext>
            </a:extLst>
          </p:cNvPr>
          <p:cNvSpPr txBox="1"/>
          <p:nvPr/>
        </p:nvSpPr>
        <p:spPr>
          <a:xfrm>
            <a:off x="533400" y="1474633"/>
            <a:ext cx="11371580" cy="584775"/>
          </a:xfrm>
          <a:prstGeom prst="rect">
            <a:avLst/>
          </a:prstGeom>
          <a:noFill/>
        </p:spPr>
        <p:txBody>
          <a:bodyPr wrap="square" rtlCol="0">
            <a:spAutoFit/>
          </a:bodyPr>
          <a:lstStyle/>
          <a:p>
            <a:r>
              <a:rPr lang="en-GB" sz="1600" dirty="0">
                <a:solidFill>
                  <a:srgbClr val="003D69"/>
                </a:solidFill>
                <a:latin typeface="Calibri" panose="020F0502020204030204" pitchFamily="34" charset="0"/>
                <a:ea typeface="Calibri" panose="020F0502020204030204" pitchFamily="34" charset="0"/>
                <a:cs typeface="Calibri" panose="020F0502020204030204" pitchFamily="34" charset="0"/>
              </a:rPr>
              <a:t>Recover focuses on ensuring that products and materials are captured at the end of their life and channelled back into reuse, refurbishment, remanufacturing or high‑quality recycling, rather than being lost to disposal.</a:t>
            </a:r>
          </a:p>
        </p:txBody>
      </p:sp>
      <p:graphicFrame>
        <p:nvGraphicFramePr>
          <p:cNvPr id="7" name="Table 6">
            <a:extLst>
              <a:ext uri="{FF2B5EF4-FFF2-40B4-BE49-F238E27FC236}">
                <a16:creationId xmlns:a16="http://schemas.microsoft.com/office/drawing/2014/main" id="{E2332E8B-DFCD-3BFD-305A-198B8D32BADA}"/>
              </a:ext>
            </a:extLst>
          </p:cNvPr>
          <p:cNvGraphicFramePr>
            <a:graphicFrameLocks noGrp="1"/>
          </p:cNvGraphicFramePr>
          <p:nvPr>
            <p:extLst>
              <p:ext uri="{D42A27DB-BD31-4B8C-83A1-F6EECF244321}">
                <p14:modId xmlns:p14="http://schemas.microsoft.com/office/powerpoint/2010/main" val="3497932726"/>
              </p:ext>
            </p:extLst>
          </p:nvPr>
        </p:nvGraphicFramePr>
        <p:xfrm>
          <a:off x="533400" y="2241551"/>
          <a:ext cx="11090910" cy="4114799"/>
        </p:xfrm>
        <a:graphic>
          <a:graphicData uri="http://schemas.openxmlformats.org/drawingml/2006/table">
            <a:tbl>
              <a:tblPr firstRow="1" bandRow="1">
                <a:tableStyleId>{D113A9D2-9D6B-4929-AA2D-F23B5EE8CBE7}</a:tableStyleId>
              </a:tblPr>
              <a:tblGrid>
                <a:gridCol w="3008088">
                  <a:extLst>
                    <a:ext uri="{9D8B030D-6E8A-4147-A177-3AD203B41FA5}">
                      <a16:colId xmlns:a16="http://schemas.microsoft.com/office/drawing/2014/main" val="1038353562"/>
                    </a:ext>
                  </a:extLst>
                </a:gridCol>
                <a:gridCol w="8082822">
                  <a:extLst>
                    <a:ext uri="{9D8B030D-6E8A-4147-A177-3AD203B41FA5}">
                      <a16:colId xmlns:a16="http://schemas.microsoft.com/office/drawing/2014/main" val="3544669883"/>
                    </a:ext>
                  </a:extLst>
                </a:gridCol>
              </a:tblGrid>
              <a:tr h="853615">
                <a:tc>
                  <a:txBody>
                    <a:bodyPr/>
                    <a:lstStyle/>
                    <a:p>
                      <a:pPr algn="ctr" fontAlgn="t">
                        <a:lnSpc>
                          <a:spcPts val="1500"/>
                        </a:lnSpc>
                        <a:buNone/>
                      </a:pP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Build Take‑Back Into Contracts</a:t>
                      </a:r>
                      <a:endParaRPr lang="en-GB" sz="14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tc>
                  <a:txBody>
                    <a:bodyPr/>
                    <a:lstStyle/>
                    <a:p>
                      <a:pPr algn="ctr" fontAlgn="t">
                        <a:lnSpc>
                          <a:spcPts val="1500"/>
                        </a:lnSpc>
                        <a:buNone/>
                      </a:pP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Plan for end‑of‑life </a:t>
                      </a: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before purchase</a:t>
                      </a: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Contract suppliers to collect equipment, apparel, signage, ICT, or furniture for </a:t>
                      </a: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reuse, refurbishment, or recycling</a:t>
                      </a: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once no longer needed.</a:t>
                      </a:r>
                      <a:endParaRPr lang="en-GB" sz="1400" b="0"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extLst>
                  <a:ext uri="{0D108BD9-81ED-4DB2-BD59-A6C34878D82A}">
                    <a16:rowId xmlns:a16="http://schemas.microsoft.com/office/drawing/2014/main" val="4223087651"/>
                  </a:ext>
                </a:extLst>
              </a:tr>
              <a:tr h="815296">
                <a:tc>
                  <a:txBody>
                    <a:bodyPr/>
                    <a:lstStyle/>
                    <a:p>
                      <a:pPr algn="ctr" fontAlgn="t">
                        <a:lnSpc>
                          <a:spcPts val="1500"/>
                        </a:lnSpc>
                        <a:buNone/>
                      </a:pP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Maintain Products to Preserve Value</a:t>
                      </a:r>
                      <a:endParaRPr lang="en-GB" sz="14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tc>
                  <a:txBody>
                    <a:bodyPr/>
                    <a:lstStyle/>
                    <a:p>
                      <a:pPr algn="ctr" fontAlgn="t">
                        <a:lnSpc>
                          <a:spcPts val="1500"/>
                        </a:lnSpc>
                        <a:buNone/>
                      </a:pP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Items must be in good condition to be reused or recovered. Ensure proper storage, handling and basic upkeep to enable repair, refurbishment or remanufacture.</a:t>
                      </a:r>
                      <a:endParaRPr lang="en-GB" sz="1400" b="0"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extLst>
                  <a:ext uri="{0D108BD9-81ED-4DB2-BD59-A6C34878D82A}">
                    <a16:rowId xmlns:a16="http://schemas.microsoft.com/office/drawing/2014/main" val="3593594961"/>
                  </a:ext>
                </a:extLst>
              </a:tr>
              <a:tr h="815296">
                <a:tc>
                  <a:txBody>
                    <a:bodyPr/>
                    <a:lstStyle/>
                    <a:p>
                      <a:pPr algn="ctr" fontAlgn="t">
                        <a:lnSpc>
                          <a:spcPts val="1500"/>
                        </a:lnSpc>
                        <a:buNone/>
                      </a:pP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Use Supplier Take‑Back Schemes</a:t>
                      </a:r>
                      <a:endParaRPr lang="en-GB" sz="14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tc>
                  <a:txBody>
                    <a:bodyPr/>
                    <a:lstStyle/>
                    <a:p>
                      <a:pPr algn="ctr" fontAlgn="t">
                        <a:lnSpc>
                          <a:spcPts val="1500"/>
                        </a:lnSpc>
                        <a:buNone/>
                      </a:pP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Many suppliers already offer circular programmes - e.g., for IT equipment, furniture, sports equipment, apparel, signage, etc.</a:t>
                      </a:r>
                      <a:endParaRPr lang="en-GB" sz="1400" b="0"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extLst>
                  <a:ext uri="{0D108BD9-81ED-4DB2-BD59-A6C34878D82A}">
                    <a16:rowId xmlns:a16="http://schemas.microsoft.com/office/drawing/2014/main" val="550587241"/>
                  </a:ext>
                </a:extLst>
              </a:tr>
              <a:tr h="815296">
                <a:tc>
                  <a:txBody>
                    <a:bodyPr/>
                    <a:lstStyle/>
                    <a:p>
                      <a:pPr algn="ctr" fontAlgn="t">
                        <a:lnSpc>
                          <a:spcPts val="1500"/>
                        </a:lnSpc>
                        <a:buNone/>
                      </a:pP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Donate or Redistribute Usable Goods</a:t>
                      </a:r>
                      <a:endParaRPr lang="en-GB" sz="14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tc>
                  <a:txBody>
                    <a:bodyPr/>
                    <a:lstStyle/>
                    <a:p>
                      <a:pPr algn="ctr" fontAlgn="t">
                        <a:lnSpc>
                          <a:spcPts val="1500"/>
                        </a:lnSpc>
                        <a:buNone/>
                      </a:pP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Where internal reuse isn’t possible, donate sports equipment, mats, furniture, IT equipment or kit to clubs, schools or community projects.</a:t>
                      </a:r>
                      <a:endParaRPr lang="en-GB" sz="1400" b="0"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DB2E3"/>
                    </a:solidFill>
                  </a:tcPr>
                </a:tc>
                <a:extLst>
                  <a:ext uri="{0D108BD9-81ED-4DB2-BD59-A6C34878D82A}">
                    <a16:rowId xmlns:a16="http://schemas.microsoft.com/office/drawing/2014/main" val="780986073"/>
                  </a:ext>
                </a:extLst>
              </a:tr>
              <a:tr h="815296">
                <a:tc>
                  <a:txBody>
                    <a:bodyPr/>
                    <a:lstStyle/>
                    <a:p>
                      <a:pPr algn="ctr" fontAlgn="t">
                        <a:lnSpc>
                          <a:spcPts val="1500"/>
                        </a:lnSpc>
                        <a:buNone/>
                      </a:pPr>
                      <a:r>
                        <a:rPr lang="en-GB"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Recycle What Cannot Be Reused</a:t>
                      </a:r>
                      <a:endParaRPr lang="en-GB" sz="14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rgbClr val="7DB2E3"/>
                    </a:solidFill>
                  </a:tcPr>
                </a:tc>
                <a:tc>
                  <a:txBody>
                    <a:bodyPr/>
                    <a:lstStyle/>
                    <a:p>
                      <a:pPr algn="ctr" fontAlgn="t">
                        <a:lnSpc>
                          <a:spcPts val="1500"/>
                        </a:lnSpc>
                        <a:buNone/>
                      </a:pPr>
                      <a:r>
                        <a:rPr lang="en-GB" sz="14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Use verified recycling partners for metals, plastics, textiles and composites to maximise material recovery and carbon savings.</a:t>
                      </a:r>
                      <a:endParaRPr lang="en-GB" sz="1400" b="0" i="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rgbClr val="7DB2E3"/>
                    </a:solidFill>
                  </a:tcPr>
                </a:tc>
                <a:extLst>
                  <a:ext uri="{0D108BD9-81ED-4DB2-BD59-A6C34878D82A}">
                    <a16:rowId xmlns:a16="http://schemas.microsoft.com/office/drawing/2014/main" val="1189656271"/>
                  </a:ext>
                </a:extLst>
              </a:tr>
            </a:tbl>
          </a:graphicData>
        </a:graphic>
      </p:graphicFrame>
      <p:sp>
        <p:nvSpPr>
          <p:cNvPr id="11" name="Slide Number Placeholder 10">
            <a:extLst>
              <a:ext uri="{FF2B5EF4-FFF2-40B4-BE49-F238E27FC236}">
                <a16:creationId xmlns:a16="http://schemas.microsoft.com/office/drawing/2014/main" id="{EAD37FDC-6F2C-BF75-3D0B-CD5590BEA688}"/>
              </a:ext>
            </a:extLst>
          </p:cNvPr>
          <p:cNvSpPr>
            <a:spLocks noGrp="1"/>
          </p:cNvSpPr>
          <p:nvPr>
            <p:ph type="sldNum" sz="quarter" idx="12"/>
          </p:nvPr>
        </p:nvSpPr>
        <p:spPr/>
        <p:txBody>
          <a:bodyPr/>
          <a:lstStyle/>
          <a:p>
            <a:fld id="{4F5FC2C6-7BA4-4D4F-BB52-1AA7E765C218}" type="slidenum">
              <a:rPr lang="en-GB" smtClean="0"/>
              <a:t>12</a:t>
            </a:fld>
            <a:endParaRPr lang="en-GB"/>
          </a:p>
        </p:txBody>
      </p:sp>
      <p:sp>
        <p:nvSpPr>
          <p:cNvPr id="12" name="Rectangle 11">
            <a:hlinkClick r:id="rId2" action="ppaction://hlinksldjump" tooltip="."/>
            <a:extLst>
              <a:ext uri="{FF2B5EF4-FFF2-40B4-BE49-F238E27FC236}">
                <a16:creationId xmlns:a16="http://schemas.microsoft.com/office/drawing/2014/main" id="{858B76B7-A1C6-A640-2D22-DBB77D7AA2C7}"/>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13" name="Rectangle 12">
            <a:hlinkClick r:id="rId3" action="ppaction://hlinksldjump" tooltip="."/>
            <a:extLst>
              <a:ext uri="{FF2B5EF4-FFF2-40B4-BE49-F238E27FC236}">
                <a16:creationId xmlns:a16="http://schemas.microsoft.com/office/drawing/2014/main" id="{70DF8AEF-B122-535C-0D6B-A06794BBBE16}"/>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14" name="Rectangle 13">
            <a:hlinkClick r:id="rId4" action="ppaction://hlinksldjump" tooltip="."/>
            <a:extLst>
              <a:ext uri="{FF2B5EF4-FFF2-40B4-BE49-F238E27FC236}">
                <a16:creationId xmlns:a16="http://schemas.microsoft.com/office/drawing/2014/main" id="{9FE5764B-2715-E2F6-76F5-3C31100B8B69}"/>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5" name="Rectangle 14">
            <a:hlinkClick r:id="rId5" action="ppaction://hlinksldjump" tooltip="."/>
            <a:extLst>
              <a:ext uri="{FF2B5EF4-FFF2-40B4-BE49-F238E27FC236}">
                <a16:creationId xmlns:a16="http://schemas.microsoft.com/office/drawing/2014/main" id="{223B2448-A8F7-9000-42C0-6D2586C54E72}"/>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6" name="Rectangle 15">
            <a:hlinkClick r:id="rId6" action="ppaction://hlinksldjump" tooltip="."/>
            <a:extLst>
              <a:ext uri="{FF2B5EF4-FFF2-40B4-BE49-F238E27FC236}">
                <a16:creationId xmlns:a16="http://schemas.microsoft.com/office/drawing/2014/main" id="{BF077275-DB2C-FBB4-EB21-521F54EB0FE9}"/>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7" name="Rectangle 16">
            <a:hlinkClick r:id="rId7" action="ppaction://hlinksldjump" tooltip="."/>
            <a:extLst>
              <a:ext uri="{FF2B5EF4-FFF2-40B4-BE49-F238E27FC236}">
                <a16:creationId xmlns:a16="http://schemas.microsoft.com/office/drawing/2014/main" id="{63FD3AAA-2C8D-5AAA-9E9D-7B29668DF0B4}"/>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18" name="Rectangle 17">
            <a:hlinkClick r:id="rId8" action="ppaction://hlinksldjump" tooltip="."/>
            <a:extLst>
              <a:ext uri="{FF2B5EF4-FFF2-40B4-BE49-F238E27FC236}">
                <a16:creationId xmlns:a16="http://schemas.microsoft.com/office/drawing/2014/main" id="{9942DBCC-422B-04BE-F7AC-63BA3E495628}"/>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3378566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29DD4-B56D-057C-1559-DC9EC269E668}"/>
              </a:ext>
            </a:extLst>
          </p:cNvPr>
          <p:cNvSpPr>
            <a:spLocks noGrp="1"/>
          </p:cNvSpPr>
          <p:nvPr>
            <p:ph type="title"/>
          </p:nvPr>
        </p:nvSpPr>
        <p:spPr>
          <a:xfrm>
            <a:off x="429260" y="932440"/>
            <a:ext cx="2462530" cy="719455"/>
          </a:xfrm>
        </p:spPr>
        <p:txBody>
          <a:bodyPr>
            <a:normAutofit/>
          </a:bodyPr>
          <a:lstStyle/>
          <a:p>
            <a:r>
              <a:rPr lang="en-GB" sz="2800" b="1" dirty="0">
                <a:solidFill>
                  <a:srgbClr val="003D69"/>
                </a:solidFill>
                <a:latin typeface="Calibri" panose="020F0502020204030204" pitchFamily="34" charset="0"/>
                <a:ea typeface="Calibri" panose="020F0502020204030204" pitchFamily="34" charset="0"/>
                <a:cs typeface="Calibri" panose="020F0502020204030204" pitchFamily="34" charset="0"/>
              </a:rPr>
              <a:t>Contents Page</a:t>
            </a:r>
          </a:p>
        </p:txBody>
      </p:sp>
      <p:sp>
        <p:nvSpPr>
          <p:cNvPr id="5" name="Rectangle 4">
            <a:extLst>
              <a:ext uri="{FF2B5EF4-FFF2-40B4-BE49-F238E27FC236}">
                <a16:creationId xmlns:a16="http://schemas.microsoft.com/office/drawing/2014/main" id="{9066DA5B-DB5B-D9EC-15A2-B169D2FD8692}"/>
              </a:ext>
            </a:extLst>
          </p:cNvPr>
          <p:cNvSpPr/>
          <p:nvPr/>
        </p:nvSpPr>
        <p:spPr>
          <a:xfrm>
            <a:off x="0" y="0"/>
            <a:ext cx="12192000" cy="72000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solidFill>
                <a:schemeClr val="tx1"/>
              </a:solidFill>
            </a:endParaRPr>
          </a:p>
        </p:txBody>
      </p:sp>
      <p:sp>
        <p:nvSpPr>
          <p:cNvPr id="36" name="Rectangle 35">
            <a:hlinkClick r:id="rId3" action="ppaction://hlinksldjump" tooltip="."/>
            <a:extLst>
              <a:ext uri="{FF2B5EF4-FFF2-40B4-BE49-F238E27FC236}">
                <a16:creationId xmlns:a16="http://schemas.microsoft.com/office/drawing/2014/main" id="{E1AA418E-EA1A-13FA-D441-9DF04F7017A9}"/>
              </a:ext>
            </a:extLst>
          </p:cNvPr>
          <p:cNvSpPr/>
          <p:nvPr/>
        </p:nvSpPr>
        <p:spPr>
          <a:xfrm>
            <a:off x="1033161" y="1684744"/>
            <a:ext cx="3240000" cy="2160000"/>
          </a:xfrm>
          <a:prstGeom prst="rect">
            <a:avLst/>
          </a:prstGeom>
          <a:solidFill>
            <a:srgbClr val="00206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Rectangle 36">
            <a:hlinkClick r:id="rId4" action="ppaction://hlinksldjump" tooltip="."/>
            <a:extLst>
              <a:ext uri="{FF2B5EF4-FFF2-40B4-BE49-F238E27FC236}">
                <a16:creationId xmlns:a16="http://schemas.microsoft.com/office/drawing/2014/main" id="{809B8152-84A7-7573-3F2C-41074AB0DD94}"/>
              </a:ext>
            </a:extLst>
          </p:cNvPr>
          <p:cNvSpPr/>
          <p:nvPr/>
        </p:nvSpPr>
        <p:spPr>
          <a:xfrm>
            <a:off x="7918839" y="1684745"/>
            <a:ext cx="3240000" cy="2159999"/>
          </a:xfrm>
          <a:prstGeom prst="rect">
            <a:avLst/>
          </a:prstGeom>
          <a:solidFill>
            <a:srgbClr val="00206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ctangle 37">
            <a:hlinkClick r:id="rId5" action="ppaction://hlinksldjump" tooltip="."/>
            <a:extLst>
              <a:ext uri="{FF2B5EF4-FFF2-40B4-BE49-F238E27FC236}">
                <a16:creationId xmlns:a16="http://schemas.microsoft.com/office/drawing/2014/main" id="{CEA09960-A4B3-7CDA-5169-C672DC0187E4}"/>
              </a:ext>
            </a:extLst>
          </p:cNvPr>
          <p:cNvSpPr/>
          <p:nvPr/>
        </p:nvSpPr>
        <p:spPr>
          <a:xfrm>
            <a:off x="4476000" y="1684744"/>
            <a:ext cx="3240000" cy="2160000"/>
          </a:xfrm>
          <a:prstGeom prst="rect">
            <a:avLst/>
          </a:prstGeom>
          <a:solidFill>
            <a:srgbClr val="00206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hlinkClick r:id="rId6" action="ppaction://hlinksldjump" tooltip="."/>
            <a:extLst>
              <a:ext uri="{FF2B5EF4-FFF2-40B4-BE49-F238E27FC236}">
                <a16:creationId xmlns:a16="http://schemas.microsoft.com/office/drawing/2014/main" id="{4AB0F246-6644-B8EB-092B-344091558944}"/>
              </a:ext>
            </a:extLst>
          </p:cNvPr>
          <p:cNvSpPr/>
          <p:nvPr/>
        </p:nvSpPr>
        <p:spPr>
          <a:xfrm>
            <a:off x="1033161" y="4093255"/>
            <a:ext cx="2340000" cy="2160000"/>
          </a:xfrm>
          <a:prstGeom prst="rect">
            <a:avLst/>
          </a:prstGeom>
          <a:solidFill>
            <a:schemeClr val="tx2">
              <a:lumMod val="50000"/>
              <a:lumOff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Rectangle 46">
            <a:hlinkClick r:id="rId7" action="ppaction://hlinksldjump" tooltip="."/>
            <a:extLst>
              <a:ext uri="{FF2B5EF4-FFF2-40B4-BE49-F238E27FC236}">
                <a16:creationId xmlns:a16="http://schemas.microsoft.com/office/drawing/2014/main" id="{FEA87B82-8F91-C1DC-D4E6-875A628E219F}"/>
              </a:ext>
            </a:extLst>
          </p:cNvPr>
          <p:cNvSpPr/>
          <p:nvPr/>
        </p:nvSpPr>
        <p:spPr>
          <a:xfrm>
            <a:off x="3609580" y="4093255"/>
            <a:ext cx="2340000" cy="2160000"/>
          </a:xfrm>
          <a:prstGeom prst="rect">
            <a:avLst/>
          </a:prstGeom>
          <a:solidFill>
            <a:schemeClr val="tx2">
              <a:lumMod val="50000"/>
              <a:lumOff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Rectangle 47">
            <a:hlinkClick r:id="rId8" action="ppaction://hlinksldjump" tooltip="."/>
            <a:extLst>
              <a:ext uri="{FF2B5EF4-FFF2-40B4-BE49-F238E27FC236}">
                <a16:creationId xmlns:a16="http://schemas.microsoft.com/office/drawing/2014/main" id="{4C7492CB-C929-D7F9-3F9A-7DD1CEF2C4D2}"/>
              </a:ext>
            </a:extLst>
          </p:cNvPr>
          <p:cNvSpPr/>
          <p:nvPr/>
        </p:nvSpPr>
        <p:spPr>
          <a:xfrm>
            <a:off x="6186000" y="4093255"/>
            <a:ext cx="2340000" cy="2160000"/>
          </a:xfrm>
          <a:prstGeom prst="rect">
            <a:avLst/>
          </a:prstGeom>
          <a:solidFill>
            <a:schemeClr val="tx2">
              <a:lumMod val="50000"/>
              <a:lumOff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Rectangle 48">
            <a:hlinkClick r:id="rId9" action="ppaction://hlinksldjump" tooltip="."/>
            <a:extLst>
              <a:ext uri="{FF2B5EF4-FFF2-40B4-BE49-F238E27FC236}">
                <a16:creationId xmlns:a16="http://schemas.microsoft.com/office/drawing/2014/main" id="{5A47A470-E4B0-FFAD-DC25-D7D5B128E478}"/>
              </a:ext>
            </a:extLst>
          </p:cNvPr>
          <p:cNvSpPr/>
          <p:nvPr/>
        </p:nvSpPr>
        <p:spPr>
          <a:xfrm>
            <a:off x="8818839" y="4093255"/>
            <a:ext cx="2340000" cy="2160000"/>
          </a:xfrm>
          <a:prstGeom prst="rect">
            <a:avLst/>
          </a:prstGeom>
          <a:solidFill>
            <a:schemeClr val="tx2">
              <a:lumMod val="50000"/>
              <a:lumOff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TextBox 49">
            <a:extLst>
              <a:ext uri="{FF2B5EF4-FFF2-40B4-BE49-F238E27FC236}">
                <a16:creationId xmlns:a16="http://schemas.microsoft.com/office/drawing/2014/main" id="{B1967CB9-474B-3072-95A9-83D8E5BD1E80}"/>
              </a:ext>
            </a:extLst>
          </p:cNvPr>
          <p:cNvSpPr txBox="1"/>
          <p:nvPr/>
        </p:nvSpPr>
        <p:spPr>
          <a:xfrm>
            <a:off x="1332361" y="2256912"/>
            <a:ext cx="2641600"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Background</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03</a:t>
            </a:r>
          </a:p>
        </p:txBody>
      </p:sp>
      <p:sp>
        <p:nvSpPr>
          <p:cNvPr id="52" name="TextBox 51">
            <a:extLst>
              <a:ext uri="{FF2B5EF4-FFF2-40B4-BE49-F238E27FC236}">
                <a16:creationId xmlns:a16="http://schemas.microsoft.com/office/drawing/2014/main" id="{5CA75198-8E9B-24D5-EAB8-AF7BEA172BA1}"/>
              </a:ext>
            </a:extLst>
          </p:cNvPr>
          <p:cNvSpPr txBox="1"/>
          <p:nvPr/>
        </p:nvSpPr>
        <p:spPr>
          <a:xfrm>
            <a:off x="4775200" y="2256912"/>
            <a:ext cx="2641600"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Purpose</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04</a:t>
            </a:r>
          </a:p>
        </p:txBody>
      </p:sp>
      <p:sp>
        <p:nvSpPr>
          <p:cNvPr id="53" name="TextBox 52">
            <a:extLst>
              <a:ext uri="{FF2B5EF4-FFF2-40B4-BE49-F238E27FC236}">
                <a16:creationId xmlns:a16="http://schemas.microsoft.com/office/drawing/2014/main" id="{B2974498-9A7F-E723-5F66-A41CC312942F}"/>
              </a:ext>
            </a:extLst>
          </p:cNvPr>
          <p:cNvSpPr txBox="1"/>
          <p:nvPr/>
        </p:nvSpPr>
        <p:spPr>
          <a:xfrm>
            <a:off x="8218039" y="2244212"/>
            <a:ext cx="2641600"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The SP Hierarchy</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05</a:t>
            </a:r>
          </a:p>
        </p:txBody>
      </p:sp>
      <p:sp>
        <p:nvSpPr>
          <p:cNvPr id="54" name="TextBox 53">
            <a:extLst>
              <a:ext uri="{FF2B5EF4-FFF2-40B4-BE49-F238E27FC236}">
                <a16:creationId xmlns:a16="http://schemas.microsoft.com/office/drawing/2014/main" id="{FAAC5884-5673-D82D-02CC-A59439F03A28}"/>
              </a:ext>
            </a:extLst>
          </p:cNvPr>
          <p:cNvSpPr txBox="1"/>
          <p:nvPr/>
        </p:nvSpPr>
        <p:spPr>
          <a:xfrm>
            <a:off x="1129169" y="4665423"/>
            <a:ext cx="2187571"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Reduce</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06</a:t>
            </a:r>
          </a:p>
        </p:txBody>
      </p:sp>
      <p:sp>
        <p:nvSpPr>
          <p:cNvPr id="55" name="TextBox 54">
            <a:extLst>
              <a:ext uri="{FF2B5EF4-FFF2-40B4-BE49-F238E27FC236}">
                <a16:creationId xmlns:a16="http://schemas.microsoft.com/office/drawing/2014/main" id="{A67EBABB-ADA1-16FA-A6E8-FF641E33767F}"/>
              </a:ext>
            </a:extLst>
          </p:cNvPr>
          <p:cNvSpPr txBox="1"/>
          <p:nvPr/>
        </p:nvSpPr>
        <p:spPr>
          <a:xfrm>
            <a:off x="3609579" y="4665422"/>
            <a:ext cx="2187571"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Re-use</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07</a:t>
            </a:r>
          </a:p>
        </p:txBody>
      </p:sp>
      <p:sp>
        <p:nvSpPr>
          <p:cNvPr id="56" name="TextBox 55">
            <a:extLst>
              <a:ext uri="{FF2B5EF4-FFF2-40B4-BE49-F238E27FC236}">
                <a16:creationId xmlns:a16="http://schemas.microsoft.com/office/drawing/2014/main" id="{F6CE177B-6E1D-0367-9119-4FF5C7EB5554}"/>
              </a:ext>
            </a:extLst>
          </p:cNvPr>
          <p:cNvSpPr txBox="1"/>
          <p:nvPr/>
        </p:nvSpPr>
        <p:spPr>
          <a:xfrm>
            <a:off x="6262214" y="4665422"/>
            <a:ext cx="2187571" cy="1200329"/>
          </a:xfrm>
          <a:prstGeom prst="rect">
            <a:avLst/>
          </a:prstGeom>
          <a:noFill/>
        </p:spPr>
        <p:txBody>
          <a:bodyPr wrap="square" rtlCol="0">
            <a:spAutoFit/>
          </a:bodyPr>
          <a:lstStyle/>
          <a:p>
            <a:pPr algn="ct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Procure Sustainable Products</a:t>
            </a:r>
            <a:b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09</a:t>
            </a:r>
          </a:p>
        </p:txBody>
      </p:sp>
      <p:sp>
        <p:nvSpPr>
          <p:cNvPr id="57" name="TextBox 56">
            <a:extLst>
              <a:ext uri="{FF2B5EF4-FFF2-40B4-BE49-F238E27FC236}">
                <a16:creationId xmlns:a16="http://schemas.microsoft.com/office/drawing/2014/main" id="{C1243E2F-5B67-AAA6-5D00-7B69ED82FDA5}"/>
              </a:ext>
            </a:extLst>
          </p:cNvPr>
          <p:cNvSpPr txBox="1"/>
          <p:nvPr/>
        </p:nvSpPr>
        <p:spPr>
          <a:xfrm>
            <a:off x="8895053" y="4665422"/>
            <a:ext cx="2187571" cy="1015663"/>
          </a:xfrm>
          <a:prstGeom prst="rect">
            <a:avLst/>
          </a:prstGeom>
          <a:noFill/>
        </p:spPr>
        <p:txBody>
          <a:bodyPr wrap="square" rtlCol="0">
            <a:spAutoFit/>
          </a:bodyPr>
          <a:lstStyle/>
          <a:p>
            <a:pPr algn="ct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Recover</a:t>
            </a: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12</a:t>
            </a:r>
          </a:p>
        </p:txBody>
      </p:sp>
      <p:sp>
        <p:nvSpPr>
          <p:cNvPr id="58" name="Slide Number Placeholder 57">
            <a:extLst>
              <a:ext uri="{FF2B5EF4-FFF2-40B4-BE49-F238E27FC236}">
                <a16:creationId xmlns:a16="http://schemas.microsoft.com/office/drawing/2014/main" id="{6FDF5CE7-B58F-F9B2-607B-AB877DE53F7F}"/>
              </a:ext>
            </a:extLst>
          </p:cNvPr>
          <p:cNvSpPr>
            <a:spLocks noGrp="1"/>
          </p:cNvSpPr>
          <p:nvPr>
            <p:ph type="sldNum" sz="quarter" idx="12"/>
          </p:nvPr>
        </p:nvSpPr>
        <p:spPr/>
        <p:txBody>
          <a:bodyPr/>
          <a:lstStyle/>
          <a:p>
            <a:fld id="{4F5FC2C6-7BA4-4D4F-BB52-1AA7E765C218}" type="slidenum">
              <a:rPr lang="en-GB" smtClean="0"/>
              <a:t>2</a:t>
            </a:fld>
            <a:endParaRPr lang="en-GB"/>
          </a:p>
        </p:txBody>
      </p:sp>
      <p:sp>
        <p:nvSpPr>
          <p:cNvPr id="74" name="Rectangle 73">
            <a:hlinkClick r:id="rId3" action="ppaction://hlinksldjump" tooltip="."/>
            <a:extLst>
              <a:ext uri="{FF2B5EF4-FFF2-40B4-BE49-F238E27FC236}">
                <a16:creationId xmlns:a16="http://schemas.microsoft.com/office/drawing/2014/main" id="{9F5FA1C6-81AC-1012-C12D-60E07397143A}"/>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75" name="Rectangle 74">
            <a:hlinkClick r:id="rId5" action="ppaction://hlinksldjump" tooltip="."/>
            <a:extLst>
              <a:ext uri="{FF2B5EF4-FFF2-40B4-BE49-F238E27FC236}">
                <a16:creationId xmlns:a16="http://schemas.microsoft.com/office/drawing/2014/main" id="{AB4CA347-E0E6-E7F8-76FE-1DFFD2401FFF}"/>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76" name="Rectangle 75">
            <a:hlinkClick r:id="rId4" action="ppaction://hlinksldjump" tooltip="."/>
            <a:extLst>
              <a:ext uri="{FF2B5EF4-FFF2-40B4-BE49-F238E27FC236}">
                <a16:creationId xmlns:a16="http://schemas.microsoft.com/office/drawing/2014/main" id="{BDFD11BD-610F-07C4-A594-11EF211D0EB3}"/>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77" name="Rectangle 76">
            <a:hlinkClick r:id="rId6" action="ppaction://hlinksldjump" tooltip="."/>
            <a:extLst>
              <a:ext uri="{FF2B5EF4-FFF2-40B4-BE49-F238E27FC236}">
                <a16:creationId xmlns:a16="http://schemas.microsoft.com/office/drawing/2014/main" id="{A8639520-3FF0-1E47-5E95-75107FE40F6B}"/>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78" name="Rectangle 77">
            <a:hlinkClick r:id="rId7" action="ppaction://hlinksldjump" tooltip="."/>
            <a:extLst>
              <a:ext uri="{FF2B5EF4-FFF2-40B4-BE49-F238E27FC236}">
                <a16:creationId xmlns:a16="http://schemas.microsoft.com/office/drawing/2014/main" id="{68038061-CC4C-88F3-1D46-C2417F6A49CC}"/>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79" name="Rectangle 78">
            <a:hlinkClick r:id="rId8" action="ppaction://hlinksldjump" tooltip="."/>
            <a:extLst>
              <a:ext uri="{FF2B5EF4-FFF2-40B4-BE49-F238E27FC236}">
                <a16:creationId xmlns:a16="http://schemas.microsoft.com/office/drawing/2014/main" id="{AE9E69D0-DA7A-015C-B310-BBE4EAE2A58E}"/>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80" name="Rectangle 79">
            <a:hlinkClick r:id="rId9" action="ppaction://hlinksldjump" tooltip="."/>
            <a:extLst>
              <a:ext uri="{FF2B5EF4-FFF2-40B4-BE49-F238E27FC236}">
                <a16:creationId xmlns:a16="http://schemas.microsoft.com/office/drawing/2014/main" id="{282979DF-A283-1DC5-3C98-88B939B8E85E}"/>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3552172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9685-2A35-D930-C7AF-17EBC92A793D}"/>
              </a:ext>
            </a:extLst>
          </p:cNvPr>
          <p:cNvSpPr>
            <a:spLocks noGrp="1"/>
          </p:cNvSpPr>
          <p:nvPr>
            <p:ph type="ctrTitle"/>
          </p:nvPr>
        </p:nvSpPr>
        <p:spPr>
          <a:xfrm>
            <a:off x="0" y="720000"/>
            <a:ext cx="6399468" cy="683577"/>
          </a:xfrm>
        </p:spPr>
        <p:txBody>
          <a:bodyPr>
            <a:normAutofit/>
          </a:bodyPr>
          <a:lstStyle/>
          <a:p>
            <a:r>
              <a:rPr lang="en-GB" sz="3200" b="1" dirty="0">
                <a:solidFill>
                  <a:srgbClr val="002060"/>
                </a:solidFill>
                <a:latin typeface="Calibri" panose="020F0502020204030204" pitchFamily="34" charset="0"/>
                <a:ea typeface="Calibri" panose="020F0502020204030204" pitchFamily="34" charset="0"/>
                <a:cs typeface="Calibri" panose="020F0502020204030204" pitchFamily="34" charset="0"/>
              </a:rPr>
              <a:t>What is ‘Sustainable Procurement’?</a:t>
            </a:r>
          </a:p>
        </p:txBody>
      </p:sp>
      <p:sp>
        <p:nvSpPr>
          <p:cNvPr id="4" name="TextBox 3">
            <a:extLst>
              <a:ext uri="{FF2B5EF4-FFF2-40B4-BE49-F238E27FC236}">
                <a16:creationId xmlns:a16="http://schemas.microsoft.com/office/drawing/2014/main" id="{D0708C81-9F77-4DD9-D66E-7357EE6FAAF5}"/>
              </a:ext>
            </a:extLst>
          </p:cNvPr>
          <p:cNvSpPr txBox="1"/>
          <p:nvPr/>
        </p:nvSpPr>
        <p:spPr>
          <a:xfrm>
            <a:off x="178068" y="1497937"/>
            <a:ext cx="10948938" cy="523220"/>
          </a:xfrm>
          <a:prstGeom prst="rect">
            <a:avLst/>
          </a:prstGeom>
          <a:solidFill>
            <a:schemeClr val="tx2">
              <a:lumMod val="10000"/>
              <a:lumOff val="90000"/>
            </a:schemeClr>
          </a:solidFill>
        </p:spPr>
        <p:txBody>
          <a:bodyPr wrap="square" rtlCol="0">
            <a:spAutoFit/>
          </a:bodyPr>
          <a:lstStyle/>
          <a:p>
            <a:r>
              <a:rPr lang="en-GB" sz="1400" dirty="0">
                <a:solidFill>
                  <a:srgbClr val="003D69"/>
                </a:solidFill>
                <a:latin typeface="Calibri" panose="020F0502020204030204" pitchFamily="34" charset="0"/>
                <a:ea typeface="Calibri" panose="020F0502020204030204" pitchFamily="34" charset="0"/>
                <a:cs typeface="Calibri" panose="020F0502020204030204" pitchFamily="34" charset="0"/>
              </a:rPr>
              <a:t>ISO 20400, the international standard for sustainable procurement, defines sustainable procurement as:</a:t>
            </a:r>
            <a:br>
              <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rPr>
            </a:br>
            <a:r>
              <a:rPr lang="en-GB" sz="1400" b="1" i="1" dirty="0">
                <a:solidFill>
                  <a:srgbClr val="003D69"/>
                </a:solidFill>
                <a:latin typeface="Calibri" panose="020F0502020204030204" pitchFamily="34" charset="0"/>
                <a:ea typeface="Calibri" panose="020F0502020204030204" pitchFamily="34" charset="0"/>
                <a:cs typeface="Calibri" panose="020F0502020204030204" pitchFamily="34" charset="0"/>
              </a:rPr>
              <a:t>“Procurement that has the most positive environmental, social and economic impacts possible across the entire life cycle”</a:t>
            </a:r>
            <a:endPar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44D03AB-8BD7-647C-F27A-1EEFC6C2D52E}"/>
              </a:ext>
            </a:extLst>
          </p:cNvPr>
          <p:cNvSpPr txBox="1"/>
          <p:nvPr/>
        </p:nvSpPr>
        <p:spPr>
          <a:xfrm>
            <a:off x="178068" y="2239543"/>
            <a:ext cx="2663859" cy="276999"/>
          </a:xfrm>
          <a:prstGeom prst="rect">
            <a:avLst/>
          </a:prstGeom>
          <a:noFill/>
        </p:spPr>
        <p:txBody>
          <a:bodyPr wrap="square" rtlCol="0">
            <a:spAutoFit/>
          </a:bodyPr>
          <a:lstStyle/>
          <a:p>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ISO’s Guiding Principles</a:t>
            </a:r>
            <a:endParaRPr lang="en-GB" sz="1200" dirty="0">
              <a:solidFill>
                <a:srgbClr val="003D69"/>
              </a:solidFill>
            </a:endParaRPr>
          </a:p>
        </p:txBody>
      </p:sp>
      <p:sp>
        <p:nvSpPr>
          <p:cNvPr id="6" name="TextBox 5">
            <a:extLst>
              <a:ext uri="{FF2B5EF4-FFF2-40B4-BE49-F238E27FC236}">
                <a16:creationId xmlns:a16="http://schemas.microsoft.com/office/drawing/2014/main" id="{0D46B025-12EE-BCE5-75A4-5466D133A4AD}"/>
              </a:ext>
            </a:extLst>
          </p:cNvPr>
          <p:cNvSpPr txBox="1"/>
          <p:nvPr/>
        </p:nvSpPr>
        <p:spPr>
          <a:xfrm>
            <a:off x="178068" y="4746126"/>
            <a:ext cx="9268287" cy="461665"/>
          </a:xfrm>
          <a:prstGeom prst="rect">
            <a:avLst/>
          </a:prstGeom>
          <a:noFill/>
        </p:spPr>
        <p:txBody>
          <a:bodyPr wrap="square" rtlCol="0">
            <a:spAutoFit/>
          </a:bodyPr>
          <a:lstStyle/>
          <a:p>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The Three Pillars of Sustainable Procurement:</a:t>
            </a:r>
            <a:br>
              <a:rPr lang="en-GB" sz="1200" i="1" dirty="0">
                <a:solidFill>
                  <a:srgbClr val="003D69"/>
                </a:solidFill>
                <a:latin typeface="Calibri" panose="020F0502020204030204" pitchFamily="34" charset="0"/>
                <a:ea typeface="Calibri" panose="020F0502020204030204" pitchFamily="34" charset="0"/>
                <a:cs typeface="Calibri" panose="020F0502020204030204" pitchFamily="34" charset="0"/>
              </a:rPr>
            </a:b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To simplify the concept, sustainable procurement is often grouped into three impact areas:</a:t>
            </a:r>
            <a:endParaRPr lang="en-GB" sz="1200" dirty="0">
              <a:solidFill>
                <a:srgbClr val="003D69"/>
              </a:solidFill>
            </a:endParaRPr>
          </a:p>
        </p:txBody>
      </p:sp>
      <p:graphicFrame>
        <p:nvGraphicFramePr>
          <p:cNvPr id="8" name="Table 7">
            <a:extLst>
              <a:ext uri="{FF2B5EF4-FFF2-40B4-BE49-F238E27FC236}">
                <a16:creationId xmlns:a16="http://schemas.microsoft.com/office/drawing/2014/main" id="{D89B1459-5B32-5295-E03F-6FC5E574ECD0}"/>
              </a:ext>
            </a:extLst>
          </p:cNvPr>
          <p:cNvGraphicFramePr>
            <a:graphicFrameLocks noGrp="1"/>
          </p:cNvGraphicFramePr>
          <p:nvPr>
            <p:extLst>
              <p:ext uri="{D42A27DB-BD31-4B8C-83A1-F6EECF244321}">
                <p14:modId xmlns:p14="http://schemas.microsoft.com/office/powerpoint/2010/main" val="3062557846"/>
              </p:ext>
            </p:extLst>
          </p:nvPr>
        </p:nvGraphicFramePr>
        <p:xfrm>
          <a:off x="178068" y="2632040"/>
          <a:ext cx="10948938" cy="1920240"/>
        </p:xfrm>
        <a:graphic>
          <a:graphicData uri="http://schemas.openxmlformats.org/drawingml/2006/table">
            <a:tbl>
              <a:tblPr firstRow="1" bandRow="1">
                <a:tableStyleId>{C4B1156A-380E-4F78-BDF5-A606A8083BF9}</a:tableStyleId>
              </a:tblPr>
              <a:tblGrid>
                <a:gridCol w="3909203">
                  <a:extLst>
                    <a:ext uri="{9D8B030D-6E8A-4147-A177-3AD203B41FA5}">
                      <a16:colId xmlns:a16="http://schemas.microsoft.com/office/drawing/2014/main" val="2048207545"/>
                    </a:ext>
                  </a:extLst>
                </a:gridCol>
                <a:gridCol w="7039735">
                  <a:extLst>
                    <a:ext uri="{9D8B030D-6E8A-4147-A177-3AD203B41FA5}">
                      <a16:colId xmlns:a16="http://schemas.microsoft.com/office/drawing/2014/main" val="353902173"/>
                    </a:ext>
                  </a:extLst>
                </a:gridCol>
              </a:tblGrid>
              <a:tr h="0">
                <a:tc>
                  <a:txBody>
                    <a:bodyPr/>
                    <a:lstStyle/>
                    <a:p>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Accountability</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002060"/>
                          </a:solidFill>
                          <a:latin typeface="Calibri" panose="020F0502020204030204" pitchFamily="34" charset="0"/>
                          <a:ea typeface="Calibri" panose="020F0502020204030204" pitchFamily="34" charset="0"/>
                          <a:cs typeface="Calibri" panose="020F0502020204030204" pitchFamily="34" charset="0"/>
                        </a:rPr>
                        <a:t>Taking responsibility for the impacts of procurement decisions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3514266"/>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Transparency</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Ensuring decisions and processes are open, traceable and clearly communicated.</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55575600"/>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Ethical Behaviour </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Acting with integrity, fairness and honesty in all purchasing practices.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23111840"/>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Respect for Stakeholder Interests </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Considering those affected (suppliers, workers, communities, participants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7310920"/>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Respect for the Rule of Law </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Complying with all legal and regulatory requirements.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94125940"/>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Respect for International Norms of Behaviour</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Following globally accepted standards for anti‑corruption and fair competition</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68624399"/>
                  </a:ext>
                </a:extLst>
              </a:tr>
              <a:tr h="0">
                <a:tc>
                  <a:txBody>
                    <a:bodyPr/>
                    <a:lstStyle/>
                    <a:p>
                      <a:r>
                        <a:rPr lang="en-GB" sz="1200" b="1" dirty="0">
                          <a:solidFill>
                            <a:srgbClr val="002060"/>
                          </a:solidFill>
                          <a:latin typeface="Calibri" panose="020F0502020204030204" pitchFamily="34" charset="0"/>
                          <a:ea typeface="Calibri" panose="020F0502020204030204" pitchFamily="34" charset="0"/>
                          <a:cs typeface="Calibri" panose="020F0502020204030204" pitchFamily="34" charset="0"/>
                        </a:rPr>
                        <a:t>Respect for Human Rights </a:t>
                      </a:r>
                      <a:endPar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dirty="0">
                          <a:solidFill>
                            <a:srgbClr val="002060"/>
                          </a:solidFill>
                          <a:latin typeface="Calibri" panose="020F0502020204030204" pitchFamily="34" charset="0"/>
                          <a:ea typeface="Calibri" panose="020F0502020204030204" pitchFamily="34" charset="0"/>
                          <a:cs typeface="Calibri" panose="020F0502020204030204" pitchFamily="34" charset="0"/>
                        </a:rPr>
                        <a:t>Protecting and promoting human rights across supply chains</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2018326"/>
                  </a:ext>
                </a:extLst>
              </a:tr>
            </a:tbl>
          </a:graphicData>
        </a:graphic>
      </p:graphicFrame>
      <p:sp>
        <p:nvSpPr>
          <p:cNvPr id="9" name="TextBox 8">
            <a:extLst>
              <a:ext uri="{FF2B5EF4-FFF2-40B4-BE49-F238E27FC236}">
                <a16:creationId xmlns:a16="http://schemas.microsoft.com/office/drawing/2014/main" id="{34004126-CE32-5C59-1AE7-EFE49C3BC5C8}"/>
              </a:ext>
            </a:extLst>
          </p:cNvPr>
          <p:cNvSpPr txBox="1"/>
          <p:nvPr/>
        </p:nvSpPr>
        <p:spPr>
          <a:xfrm>
            <a:off x="4440957" y="6001801"/>
            <a:ext cx="2778492" cy="430887"/>
          </a:xfrm>
          <a:prstGeom prst="rect">
            <a:avLst/>
          </a:prstGeom>
          <a:noFill/>
        </p:spPr>
        <p:txBody>
          <a:bodyPr wrap="square" rtlCol="0">
            <a:spAutoFit/>
          </a:bodyPr>
          <a:lstStyle/>
          <a:p>
            <a:pPr algn="ctr"/>
            <a:r>
              <a:rPr lang="en-GB" sz="1100" b="1" dirty="0">
                <a:solidFill>
                  <a:srgbClr val="002060"/>
                </a:solidFill>
                <a:latin typeface="Calibri" panose="020F0502020204030204" pitchFamily="34" charset="0"/>
                <a:ea typeface="Calibri" panose="020F0502020204030204" pitchFamily="34" charset="0"/>
                <a:cs typeface="Calibri" panose="020F0502020204030204" pitchFamily="34" charset="0"/>
              </a:rPr>
              <a:t>Environmental</a:t>
            </a:r>
            <a:br>
              <a:rPr lang="en-GB" sz="1100" dirty="0">
                <a:solidFill>
                  <a:srgbClr val="002060"/>
                </a:solidFill>
                <a:latin typeface="Calibri" panose="020F0502020204030204" pitchFamily="34" charset="0"/>
                <a:ea typeface="Calibri" panose="020F0502020204030204" pitchFamily="34" charset="0"/>
                <a:cs typeface="Calibri" panose="020F0502020204030204" pitchFamily="34" charset="0"/>
              </a:rPr>
            </a:br>
            <a:r>
              <a:rPr lang="en-GB" sz="1100" dirty="0">
                <a:solidFill>
                  <a:srgbClr val="002060"/>
                </a:solidFill>
                <a:latin typeface="Calibri" panose="020F0502020204030204" pitchFamily="34" charset="0"/>
                <a:ea typeface="Calibri" panose="020F0502020204030204" pitchFamily="34" charset="0"/>
                <a:cs typeface="Calibri" panose="020F0502020204030204" pitchFamily="34" charset="0"/>
              </a:rPr>
              <a:t>Reducing resource use, emissions, and waste</a:t>
            </a:r>
          </a:p>
        </p:txBody>
      </p:sp>
      <p:sp>
        <p:nvSpPr>
          <p:cNvPr id="10" name="TextBox 9">
            <a:extLst>
              <a:ext uri="{FF2B5EF4-FFF2-40B4-BE49-F238E27FC236}">
                <a16:creationId xmlns:a16="http://schemas.microsoft.com/office/drawing/2014/main" id="{6F63C456-892D-52D8-F891-25992EC31564}"/>
              </a:ext>
            </a:extLst>
          </p:cNvPr>
          <p:cNvSpPr txBox="1"/>
          <p:nvPr/>
        </p:nvSpPr>
        <p:spPr>
          <a:xfrm>
            <a:off x="8348514" y="5880824"/>
            <a:ext cx="2778492" cy="600164"/>
          </a:xfrm>
          <a:prstGeom prst="rect">
            <a:avLst/>
          </a:prstGeom>
          <a:noFill/>
        </p:spPr>
        <p:txBody>
          <a:bodyPr wrap="square" rtlCol="0">
            <a:spAutoFit/>
          </a:bodyPr>
          <a:lstStyle/>
          <a:p>
            <a:pPr algn="ctr"/>
            <a:r>
              <a:rPr lang="en-GB" sz="1100" b="1" dirty="0">
                <a:solidFill>
                  <a:srgbClr val="002060"/>
                </a:solidFill>
                <a:latin typeface="Calibri" panose="020F0502020204030204" pitchFamily="34" charset="0"/>
                <a:ea typeface="Calibri" panose="020F0502020204030204" pitchFamily="34" charset="0"/>
                <a:cs typeface="Calibri" panose="020F0502020204030204" pitchFamily="34" charset="0"/>
              </a:rPr>
              <a:t>Social</a:t>
            </a:r>
            <a:br>
              <a:rPr lang="en-GB" sz="1100" b="1" dirty="0">
                <a:solidFill>
                  <a:srgbClr val="002060"/>
                </a:solidFill>
                <a:latin typeface="Calibri" panose="020F0502020204030204" pitchFamily="34" charset="0"/>
                <a:ea typeface="Calibri" panose="020F0502020204030204" pitchFamily="34" charset="0"/>
                <a:cs typeface="Calibri" panose="020F0502020204030204" pitchFamily="34" charset="0"/>
              </a:rPr>
            </a:br>
            <a:r>
              <a:rPr lang="en-GB" sz="1100" dirty="0">
                <a:solidFill>
                  <a:srgbClr val="003D69"/>
                </a:solidFill>
                <a:latin typeface="Calibri" panose="020F0502020204030204" pitchFamily="34" charset="0"/>
                <a:ea typeface="Calibri" panose="020F0502020204030204" pitchFamily="34" charset="0"/>
                <a:cs typeface="Calibri" panose="020F0502020204030204" pitchFamily="34" charset="0"/>
              </a:rPr>
              <a:t>Protecting workers, supporting inclusion, strengthening communities</a:t>
            </a:r>
            <a:endParaRPr lang="en-GB" sz="110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7D426B0A-4992-3C2E-91D1-60C4A23C4DA5}"/>
              </a:ext>
            </a:extLst>
          </p:cNvPr>
          <p:cNvSpPr txBox="1"/>
          <p:nvPr/>
        </p:nvSpPr>
        <p:spPr>
          <a:xfrm>
            <a:off x="533400" y="5965463"/>
            <a:ext cx="2778492" cy="600164"/>
          </a:xfrm>
          <a:prstGeom prst="rect">
            <a:avLst/>
          </a:prstGeom>
          <a:noFill/>
        </p:spPr>
        <p:txBody>
          <a:bodyPr wrap="square" rtlCol="0">
            <a:spAutoFit/>
          </a:bodyPr>
          <a:lstStyle/>
          <a:p>
            <a:pPr algn="ctr"/>
            <a:r>
              <a:rPr lang="en-GB" sz="1100" b="1" dirty="0">
                <a:solidFill>
                  <a:srgbClr val="002060"/>
                </a:solidFill>
                <a:latin typeface="Calibri" panose="020F0502020204030204" pitchFamily="34" charset="0"/>
                <a:ea typeface="Calibri" panose="020F0502020204030204" pitchFamily="34" charset="0"/>
                <a:cs typeface="Calibri" panose="020F0502020204030204" pitchFamily="34" charset="0"/>
              </a:rPr>
              <a:t>Economic</a:t>
            </a:r>
            <a:br>
              <a:rPr lang="en-GB" sz="1100" b="1" dirty="0">
                <a:solidFill>
                  <a:srgbClr val="002060"/>
                </a:solidFill>
                <a:latin typeface="Calibri" panose="020F0502020204030204" pitchFamily="34" charset="0"/>
                <a:ea typeface="Calibri" panose="020F0502020204030204" pitchFamily="34" charset="0"/>
                <a:cs typeface="Calibri" panose="020F0502020204030204" pitchFamily="34" charset="0"/>
              </a:rPr>
            </a:br>
            <a:r>
              <a:rPr lang="en-GB" sz="1100" dirty="0">
                <a:solidFill>
                  <a:srgbClr val="003D69"/>
                </a:solidFill>
                <a:latin typeface="Calibri" panose="020F0502020204030204" pitchFamily="34" charset="0"/>
                <a:ea typeface="Calibri" panose="020F0502020204030204" pitchFamily="34" charset="0"/>
                <a:cs typeface="Calibri" panose="020F0502020204030204" pitchFamily="34" charset="0"/>
              </a:rPr>
              <a:t>Delivering long‑term value, resilience and responsible growth</a:t>
            </a:r>
            <a:endParaRPr lang="en-GB" sz="110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574476FB-8361-76A6-DCE7-FBAAA6D19EE8}"/>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622564" y="5401637"/>
            <a:ext cx="600164" cy="600164"/>
          </a:xfrm>
          <a:prstGeom prst="rect">
            <a:avLst/>
          </a:prstGeom>
        </p:spPr>
      </p:pic>
      <p:pic>
        <p:nvPicPr>
          <p:cNvPr id="20" name="Picture 19">
            <a:extLst>
              <a:ext uri="{FF2B5EF4-FFF2-40B4-BE49-F238E27FC236}">
                <a16:creationId xmlns:a16="http://schemas.microsoft.com/office/drawing/2014/main" id="{5B3975CC-BCDA-6A1F-770A-4E248F2D437F}"/>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3641515">
            <a:off x="5560593" y="5410778"/>
            <a:ext cx="539219" cy="526057"/>
          </a:xfrm>
          <a:prstGeom prst="rect">
            <a:avLst/>
          </a:prstGeom>
        </p:spPr>
      </p:pic>
      <p:pic>
        <p:nvPicPr>
          <p:cNvPr id="23" name="Picture 22">
            <a:extLst>
              <a:ext uri="{FF2B5EF4-FFF2-40B4-BE49-F238E27FC236}">
                <a16:creationId xmlns:a16="http://schemas.microsoft.com/office/drawing/2014/main" id="{0E501B7C-EF1D-7068-78CF-89703CFC2DEF}"/>
              </a:ext>
            </a:extLst>
          </p:cNvPr>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9338124" y="5488224"/>
            <a:ext cx="750156" cy="375078"/>
          </a:xfrm>
          <a:prstGeom prst="rect">
            <a:avLst/>
          </a:prstGeom>
        </p:spPr>
      </p:pic>
      <p:sp>
        <p:nvSpPr>
          <p:cNvPr id="24" name="Slide Number Placeholder 23">
            <a:extLst>
              <a:ext uri="{FF2B5EF4-FFF2-40B4-BE49-F238E27FC236}">
                <a16:creationId xmlns:a16="http://schemas.microsoft.com/office/drawing/2014/main" id="{FDA7BF69-F72D-799F-4547-5AD8BCB21FE2}"/>
              </a:ext>
            </a:extLst>
          </p:cNvPr>
          <p:cNvSpPr>
            <a:spLocks noGrp="1"/>
          </p:cNvSpPr>
          <p:nvPr>
            <p:ph type="sldNum" sz="quarter" idx="12"/>
          </p:nvPr>
        </p:nvSpPr>
        <p:spPr/>
        <p:txBody>
          <a:bodyPr/>
          <a:lstStyle/>
          <a:p>
            <a:fld id="{4F5FC2C6-7BA4-4D4F-BB52-1AA7E765C218}" type="slidenum">
              <a:rPr lang="en-GB" smtClean="0"/>
              <a:t>3</a:t>
            </a:fld>
            <a:endParaRPr lang="en-GB"/>
          </a:p>
        </p:txBody>
      </p:sp>
      <p:sp>
        <p:nvSpPr>
          <p:cNvPr id="32" name="Rectangle 31">
            <a:hlinkClick r:id="rId9" action="ppaction://hlinksldjump" tooltip="."/>
            <a:extLst>
              <a:ext uri="{FF2B5EF4-FFF2-40B4-BE49-F238E27FC236}">
                <a16:creationId xmlns:a16="http://schemas.microsoft.com/office/drawing/2014/main" id="{DE22DE41-DFA7-4F45-E8E1-29ACF2E81D10}"/>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33" name="Rectangle 32">
            <a:hlinkClick r:id="rId10" action="ppaction://hlinksldjump" tooltip="."/>
            <a:extLst>
              <a:ext uri="{FF2B5EF4-FFF2-40B4-BE49-F238E27FC236}">
                <a16:creationId xmlns:a16="http://schemas.microsoft.com/office/drawing/2014/main" id="{0C5A7192-E97D-BFB0-C741-5DA020EBA649}"/>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34" name="Rectangle 33">
            <a:hlinkClick r:id="rId11" action="ppaction://hlinksldjump" tooltip="."/>
            <a:extLst>
              <a:ext uri="{FF2B5EF4-FFF2-40B4-BE49-F238E27FC236}">
                <a16:creationId xmlns:a16="http://schemas.microsoft.com/office/drawing/2014/main" id="{8607A3EA-4AAB-846B-3893-1D74CE02C6AD}"/>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35" name="Rectangle 34">
            <a:hlinkClick r:id="rId12" action="ppaction://hlinksldjump" tooltip="."/>
            <a:extLst>
              <a:ext uri="{FF2B5EF4-FFF2-40B4-BE49-F238E27FC236}">
                <a16:creationId xmlns:a16="http://schemas.microsoft.com/office/drawing/2014/main" id="{67F82B55-E8AE-0942-01DE-683D4E96FEE3}"/>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36" name="Rectangle 35">
            <a:hlinkClick r:id="rId13" action="ppaction://hlinksldjump" tooltip="."/>
            <a:extLst>
              <a:ext uri="{FF2B5EF4-FFF2-40B4-BE49-F238E27FC236}">
                <a16:creationId xmlns:a16="http://schemas.microsoft.com/office/drawing/2014/main" id="{A64F7BCF-AFDA-668A-00BD-02B2CE8190EF}"/>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37" name="Rectangle 36">
            <a:hlinkClick r:id="rId14" action="ppaction://hlinksldjump" tooltip="."/>
            <a:extLst>
              <a:ext uri="{FF2B5EF4-FFF2-40B4-BE49-F238E27FC236}">
                <a16:creationId xmlns:a16="http://schemas.microsoft.com/office/drawing/2014/main" id="{18E4B099-DABB-D9EF-0B7C-B844EC40AA05}"/>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38" name="Rectangle 37">
            <a:hlinkClick r:id="rId15" action="ppaction://hlinksldjump" tooltip="."/>
            <a:extLst>
              <a:ext uri="{FF2B5EF4-FFF2-40B4-BE49-F238E27FC236}">
                <a16:creationId xmlns:a16="http://schemas.microsoft.com/office/drawing/2014/main" id="{8BBFE00F-87F5-8D47-69C3-EFAC1C965597}"/>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481205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0DA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DC0F1-C1A7-A43E-CE55-8701E6BB5CE6}"/>
              </a:ext>
            </a:extLst>
          </p:cNvPr>
          <p:cNvSpPr>
            <a:spLocks noGrp="1"/>
          </p:cNvSpPr>
          <p:nvPr>
            <p:ph type="title"/>
          </p:nvPr>
        </p:nvSpPr>
        <p:spPr>
          <a:xfrm>
            <a:off x="520700" y="1018758"/>
            <a:ext cx="10515600" cy="502807"/>
          </a:xfrm>
        </p:spPr>
        <p:txBody>
          <a:bodyPr>
            <a:normAutofit/>
          </a:bodyPr>
          <a:lstStyle/>
          <a:p>
            <a:r>
              <a:rPr lang="en-GB" sz="2800" b="1" dirty="0">
                <a:solidFill>
                  <a:srgbClr val="002060"/>
                </a:solidFill>
                <a:latin typeface="Calibri" panose="020F0502020204030204" pitchFamily="34" charset="0"/>
                <a:ea typeface="Calibri" panose="020F0502020204030204" pitchFamily="34" charset="0"/>
                <a:cs typeface="Calibri" panose="020F0502020204030204" pitchFamily="34" charset="0"/>
              </a:rPr>
              <a:t>The Purpose of Sustainable Procurement</a:t>
            </a:r>
          </a:p>
        </p:txBody>
      </p:sp>
      <p:sp>
        <p:nvSpPr>
          <p:cNvPr id="9" name="TextBox 8">
            <a:extLst>
              <a:ext uri="{FF2B5EF4-FFF2-40B4-BE49-F238E27FC236}">
                <a16:creationId xmlns:a16="http://schemas.microsoft.com/office/drawing/2014/main" id="{E2659549-08E4-0E8D-0610-E8FB09E13909}"/>
              </a:ext>
            </a:extLst>
          </p:cNvPr>
          <p:cNvSpPr txBox="1"/>
          <p:nvPr/>
        </p:nvSpPr>
        <p:spPr>
          <a:xfrm>
            <a:off x="798830" y="1820327"/>
            <a:ext cx="3187700" cy="1975009"/>
          </a:xfrm>
          <a:prstGeom prst="roundRect">
            <a:avLst/>
          </a:prstGeom>
          <a:solidFill>
            <a:srgbClr val="002060"/>
          </a:solidFill>
          <a:ln w="38100">
            <a:no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Reduce Negative Impacts &amp; Enhance Positive Ones</a:t>
            </a: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Sustainable procurement enables organisations to minimise environmental harm, uphold social standards such as labour rights, and build economic resilience by embedding sustainability considerations into every purchasing decision.</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7149A940-ECB9-F516-A100-6097DE07CB1B}"/>
              </a:ext>
            </a:extLst>
          </p:cNvPr>
          <p:cNvSpPr txBox="1"/>
          <p:nvPr/>
        </p:nvSpPr>
        <p:spPr>
          <a:xfrm>
            <a:off x="4323715" y="1820326"/>
            <a:ext cx="3187700" cy="1975009"/>
          </a:xfrm>
          <a:prstGeom prst="roundRect">
            <a:avLst/>
          </a:prstGeom>
          <a:solidFill>
            <a:srgbClr val="002060"/>
          </a:solidFill>
          <a:ln>
            <a:solidFill>
              <a:schemeClr val="bg1"/>
            </a:solid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Integrate Social Responsibility into Purchasing</a:t>
            </a: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Built on the principles of ISO 26000, ISO 20400 guides organisations to integrate social responsibility into procurement - ensuring that human rights, fair labour practices, community wellbeing and ethical business conduct are applied when selecting goods and services</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4B564042-F1F8-0B29-DBB1-ED9022CA0FD3}"/>
              </a:ext>
            </a:extLst>
          </p:cNvPr>
          <p:cNvSpPr txBox="1"/>
          <p:nvPr/>
        </p:nvSpPr>
        <p:spPr>
          <a:xfrm>
            <a:off x="7848600" y="1820325"/>
            <a:ext cx="3168000" cy="1975009"/>
          </a:xfrm>
          <a:prstGeom prst="roundRect">
            <a:avLst/>
          </a:prstGeom>
          <a:solidFill>
            <a:srgbClr val="002060"/>
          </a:solidFill>
          <a:ln>
            <a:solidFill>
              <a:schemeClr val="bg1"/>
            </a:solid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Improve Supplier Relationships &amp; Reduce Supply‑Chain Risk</a:t>
            </a:r>
          </a:p>
          <a:p>
            <a:pPr algn="ct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By promoting transparency and sustainability across the supply chain, sustainable procurement strengthens supplier relationships, reduces risks such as unethical labour practices, product failures or disruption, and supports long‑term supply chain stability.</a:t>
            </a:r>
          </a:p>
        </p:txBody>
      </p:sp>
      <p:sp>
        <p:nvSpPr>
          <p:cNvPr id="16" name="TextBox 15">
            <a:extLst>
              <a:ext uri="{FF2B5EF4-FFF2-40B4-BE49-F238E27FC236}">
                <a16:creationId xmlns:a16="http://schemas.microsoft.com/office/drawing/2014/main" id="{B42A3EC4-3481-579D-E070-C78199C95968}"/>
              </a:ext>
            </a:extLst>
          </p:cNvPr>
          <p:cNvSpPr txBox="1"/>
          <p:nvPr/>
        </p:nvSpPr>
        <p:spPr>
          <a:xfrm>
            <a:off x="798830" y="4216630"/>
            <a:ext cx="3187700" cy="1975009"/>
          </a:xfrm>
          <a:prstGeom prst="roundRect">
            <a:avLst/>
          </a:prstGeom>
          <a:solidFill>
            <a:srgbClr val="002060"/>
          </a:solidFill>
          <a:ln>
            <a:solidFill>
              <a:schemeClr val="bg1"/>
            </a:solid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Support Organisational Sustainability Goals</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ISO 20400 aligns procurement activity with an organisation’s wider sustainability strategy - helping teams drive progress on environmental performance, climate commitments, social responsibility targets, and ethical compliance</a:t>
            </a:r>
          </a:p>
          <a:p>
            <a:pPr algn="ct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dirty="0">
              <a:solidFill>
                <a:schemeClr val="bg1"/>
              </a:solidFill>
            </a:endParaRPr>
          </a:p>
        </p:txBody>
      </p:sp>
      <p:sp>
        <p:nvSpPr>
          <p:cNvPr id="17" name="TextBox 16">
            <a:extLst>
              <a:ext uri="{FF2B5EF4-FFF2-40B4-BE49-F238E27FC236}">
                <a16:creationId xmlns:a16="http://schemas.microsoft.com/office/drawing/2014/main" id="{62C60EEA-04AF-7EBB-D94D-D7E3A9E92EBC}"/>
              </a:ext>
            </a:extLst>
          </p:cNvPr>
          <p:cNvSpPr txBox="1"/>
          <p:nvPr/>
        </p:nvSpPr>
        <p:spPr>
          <a:xfrm>
            <a:off x="4323715" y="4216630"/>
            <a:ext cx="3187700" cy="1980000"/>
          </a:xfrm>
          <a:prstGeom prst="roundRect">
            <a:avLst/>
          </a:prstGeom>
          <a:solidFill>
            <a:srgbClr val="002060"/>
          </a:solidFill>
          <a:ln>
            <a:solidFill>
              <a:schemeClr val="bg1"/>
            </a:solid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Contribute to Societal Outcomes (People,  Planet and Prosperity)</a:t>
            </a:r>
          </a:p>
          <a:p>
            <a:pPr algn="ct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Everyday commercial decisions become a force for good, contributing to wider societal goals such as reducing poverty, improving working conditions, and safeguarding our natural ecosystems</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endPar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2E2C73A1-3DC8-1784-352F-CE8B40FB56F7}"/>
              </a:ext>
            </a:extLst>
          </p:cNvPr>
          <p:cNvSpPr txBox="1"/>
          <p:nvPr/>
        </p:nvSpPr>
        <p:spPr>
          <a:xfrm>
            <a:off x="7848600" y="4216630"/>
            <a:ext cx="3187700" cy="1980000"/>
          </a:xfrm>
          <a:prstGeom prst="roundRect">
            <a:avLst/>
          </a:prstGeom>
          <a:solidFill>
            <a:srgbClr val="002060"/>
          </a:solidFill>
          <a:ln>
            <a:solidFill>
              <a:schemeClr val="bg1"/>
            </a:solidFill>
          </a:ln>
        </p:spPr>
        <p:txBody>
          <a:bodyPr wrap="square" rtlCol="0">
            <a:spAutoFit/>
          </a:bodyPr>
          <a:lstStyle/>
          <a:p>
            <a:pPr algn="ctr"/>
            <a:b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b="1" dirty="0">
                <a:solidFill>
                  <a:schemeClr val="bg1"/>
                </a:solidFill>
                <a:latin typeface="Calibri" panose="020F0502020204030204" pitchFamily="34" charset="0"/>
                <a:ea typeface="Calibri" panose="020F0502020204030204" pitchFamily="34" charset="0"/>
                <a:cs typeface="Calibri" panose="020F0502020204030204" pitchFamily="34" charset="0"/>
              </a:rPr>
              <a:t>Encourage Innovation &amp; Long‑Term Value</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t>ISO 20400 highlights that responsible procurement stimulates innovation, reduces lifecycle costs and increases long‑term value -moving organisations away from short‑term price decisions toward strategic, sustainable outcomes.</a:t>
            </a:r>
            <a:br>
              <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rPr>
            </a:br>
            <a:endPar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endParaRPr lang="en-GB" sz="11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1" name="Slide Number Placeholder 30">
            <a:extLst>
              <a:ext uri="{FF2B5EF4-FFF2-40B4-BE49-F238E27FC236}">
                <a16:creationId xmlns:a16="http://schemas.microsoft.com/office/drawing/2014/main" id="{0A22A9CD-0CA1-4804-CB5E-9D2AC6456315}"/>
              </a:ext>
            </a:extLst>
          </p:cNvPr>
          <p:cNvSpPr>
            <a:spLocks noGrp="1"/>
          </p:cNvSpPr>
          <p:nvPr>
            <p:ph type="sldNum" sz="quarter" idx="12"/>
          </p:nvPr>
        </p:nvSpPr>
        <p:spPr/>
        <p:txBody>
          <a:bodyPr/>
          <a:lstStyle/>
          <a:p>
            <a:fld id="{4F5FC2C6-7BA4-4D4F-BB52-1AA7E765C218}" type="slidenum">
              <a:rPr lang="en-GB" smtClean="0"/>
              <a:t>4</a:t>
            </a:fld>
            <a:endParaRPr lang="en-GB"/>
          </a:p>
        </p:txBody>
      </p:sp>
      <p:sp>
        <p:nvSpPr>
          <p:cNvPr id="39" name="Rectangle 38">
            <a:hlinkClick r:id="rId2" action="ppaction://hlinksldjump" tooltip="."/>
            <a:extLst>
              <a:ext uri="{FF2B5EF4-FFF2-40B4-BE49-F238E27FC236}">
                <a16:creationId xmlns:a16="http://schemas.microsoft.com/office/drawing/2014/main" id="{185F4525-98E9-0C20-AF83-0802492E2282}"/>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40" name="Rectangle 39">
            <a:hlinkClick r:id="rId3" action="ppaction://hlinksldjump" tooltip="."/>
            <a:extLst>
              <a:ext uri="{FF2B5EF4-FFF2-40B4-BE49-F238E27FC236}">
                <a16:creationId xmlns:a16="http://schemas.microsoft.com/office/drawing/2014/main" id="{A79CFAF6-4951-2A6D-7631-8D17BEE4AE52}"/>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41" name="Rectangle 40">
            <a:hlinkClick r:id="rId4" action="ppaction://hlinksldjump" tooltip="."/>
            <a:extLst>
              <a:ext uri="{FF2B5EF4-FFF2-40B4-BE49-F238E27FC236}">
                <a16:creationId xmlns:a16="http://schemas.microsoft.com/office/drawing/2014/main" id="{C5D06884-58D2-BBCC-B4DA-FCC11F580733}"/>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42" name="Rectangle 41">
            <a:hlinkClick r:id="rId5" action="ppaction://hlinksldjump" tooltip="."/>
            <a:extLst>
              <a:ext uri="{FF2B5EF4-FFF2-40B4-BE49-F238E27FC236}">
                <a16:creationId xmlns:a16="http://schemas.microsoft.com/office/drawing/2014/main" id="{8241C0D6-A96F-357A-BD61-972116B4902E}"/>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43" name="Rectangle 42">
            <a:hlinkClick r:id="rId6" action="ppaction://hlinksldjump" tooltip="."/>
            <a:extLst>
              <a:ext uri="{FF2B5EF4-FFF2-40B4-BE49-F238E27FC236}">
                <a16:creationId xmlns:a16="http://schemas.microsoft.com/office/drawing/2014/main" id="{80DC5A0B-CB27-FA89-01F7-DA2EAA8BF995}"/>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44" name="Rectangle 43">
            <a:hlinkClick r:id="rId7" action="ppaction://hlinksldjump" tooltip="."/>
            <a:extLst>
              <a:ext uri="{FF2B5EF4-FFF2-40B4-BE49-F238E27FC236}">
                <a16:creationId xmlns:a16="http://schemas.microsoft.com/office/drawing/2014/main" id="{0255F669-A537-FB3C-FEA6-F6848BC73565}"/>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45" name="Rectangle 44">
            <a:hlinkClick r:id="rId8" action="ppaction://hlinksldjump" tooltip="."/>
            <a:extLst>
              <a:ext uri="{FF2B5EF4-FFF2-40B4-BE49-F238E27FC236}">
                <a16:creationId xmlns:a16="http://schemas.microsoft.com/office/drawing/2014/main" id="{97CE2F7D-876E-63F8-B591-157BB0BD58F1}"/>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3707959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2F16C-19B1-6CDD-3F6A-10149ECD5C75}"/>
              </a:ext>
            </a:extLst>
          </p:cNvPr>
          <p:cNvSpPr>
            <a:spLocks noGrp="1"/>
          </p:cNvSpPr>
          <p:nvPr>
            <p:ph type="title"/>
          </p:nvPr>
        </p:nvSpPr>
        <p:spPr>
          <a:xfrm>
            <a:off x="190260" y="743020"/>
            <a:ext cx="7818120" cy="1156888"/>
          </a:xfrm>
        </p:spPr>
        <p:txBody>
          <a:bodyPr>
            <a:normAutofit/>
          </a:bodyPr>
          <a:lstStyle/>
          <a:p>
            <a:r>
              <a:rPr lang="en-GB" sz="3200" b="1" dirty="0">
                <a:solidFill>
                  <a:srgbClr val="003D69"/>
                </a:solidFill>
                <a:latin typeface="Calibri" panose="020F0502020204030204" pitchFamily="34" charset="0"/>
                <a:ea typeface="Calibri" panose="020F0502020204030204" pitchFamily="34" charset="0"/>
                <a:cs typeface="Calibri" panose="020F0502020204030204" pitchFamily="34" charset="0"/>
              </a:rPr>
              <a:t>The Sustainable Procurement Hierarchy</a:t>
            </a:r>
          </a:p>
        </p:txBody>
      </p:sp>
      <p:sp>
        <p:nvSpPr>
          <p:cNvPr id="3" name="Content Placeholder 2">
            <a:extLst>
              <a:ext uri="{FF2B5EF4-FFF2-40B4-BE49-F238E27FC236}">
                <a16:creationId xmlns:a16="http://schemas.microsoft.com/office/drawing/2014/main" id="{D41E4B46-1726-26FA-2F19-AB7E90441F51}"/>
              </a:ext>
            </a:extLst>
          </p:cNvPr>
          <p:cNvSpPr>
            <a:spLocks noGrp="1"/>
          </p:cNvSpPr>
          <p:nvPr>
            <p:ph idx="1"/>
          </p:nvPr>
        </p:nvSpPr>
        <p:spPr>
          <a:xfrm>
            <a:off x="142359" y="1797130"/>
            <a:ext cx="4640580" cy="3424887"/>
          </a:xfrm>
        </p:spPr>
        <p:txBody>
          <a:bodyPr>
            <a:norm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Across the UK sports sector, procurement decision-making should follow this hierarchy - from top to bottom - to achieve the most cost-effective and environmentally resilient outcomes. By prioritising 'top-tier' actions like </a:t>
            </a:r>
            <a:r>
              <a:rPr lang="en-GB" sz="1200" b="1" dirty="0">
                <a:latin typeface="Calibri" panose="020F0502020204030204" pitchFamily="34" charset="0"/>
                <a:ea typeface="Calibri" panose="020F0502020204030204" pitchFamily="34" charset="0"/>
                <a:cs typeface="Calibri" panose="020F0502020204030204" pitchFamily="34" charset="0"/>
              </a:rPr>
              <a:t>Elimination</a:t>
            </a:r>
            <a:r>
              <a:rPr lang="en-GB" sz="1200" dirty="0">
                <a:latin typeface="Calibri" panose="020F0502020204030204" pitchFamily="34" charset="0"/>
                <a:ea typeface="Calibri" panose="020F0502020204030204" pitchFamily="34" charset="0"/>
                <a:cs typeface="Calibri" panose="020F0502020204030204" pitchFamily="34" charset="0"/>
              </a:rPr>
              <a:t> and </a:t>
            </a:r>
            <a:r>
              <a:rPr lang="en-GB" sz="1200" b="1" dirty="0">
                <a:latin typeface="Calibri" panose="020F0502020204030204" pitchFamily="34" charset="0"/>
                <a:ea typeface="Calibri" panose="020F0502020204030204" pitchFamily="34" charset="0"/>
                <a:cs typeface="Calibri" panose="020F0502020204030204" pitchFamily="34" charset="0"/>
              </a:rPr>
              <a:t>Reduction</a:t>
            </a:r>
            <a:r>
              <a:rPr lang="en-GB" sz="1200" dirty="0">
                <a:latin typeface="Calibri" panose="020F0502020204030204" pitchFamily="34" charset="0"/>
                <a:ea typeface="Calibri" panose="020F0502020204030204" pitchFamily="34" charset="0"/>
                <a:cs typeface="Calibri" panose="020F0502020204030204" pitchFamily="34" charset="0"/>
              </a:rPr>
              <a:t>, organisations can often </a:t>
            </a:r>
            <a:r>
              <a:rPr lang="en-GB" sz="1200" b="1" dirty="0">
                <a:latin typeface="Calibri" panose="020F0502020204030204" pitchFamily="34" charset="0"/>
                <a:ea typeface="Calibri" panose="020F0502020204030204" pitchFamily="34" charset="0"/>
                <a:cs typeface="Calibri" panose="020F0502020204030204" pitchFamily="34" charset="0"/>
              </a:rPr>
              <a:t>eliminate costs entirely</a:t>
            </a:r>
            <a:r>
              <a:rPr lang="en-GB" sz="1200" dirty="0">
                <a:latin typeface="Calibri" panose="020F0502020204030204" pitchFamily="34" charset="0"/>
                <a:ea typeface="Calibri" panose="020F0502020204030204" pitchFamily="34" charset="0"/>
                <a:cs typeface="Calibri" panose="020F0502020204030204" pitchFamily="34" charset="0"/>
              </a:rPr>
              <a:t> while significantly shrinking their carbon and waste footprints.</a:t>
            </a:r>
          </a:p>
          <a:p>
            <a:r>
              <a:rPr lang="en-GB" sz="1200" dirty="0">
                <a:latin typeface="Calibri" panose="020F0502020204030204" pitchFamily="34" charset="0"/>
                <a:ea typeface="Calibri" panose="020F0502020204030204" pitchFamily="34" charset="0"/>
                <a:cs typeface="Calibri" panose="020F0502020204030204" pitchFamily="34" charset="0"/>
              </a:rPr>
              <a:t>The hierarchy is designed as a best-practice framework for resource efficiency, aligned with </a:t>
            </a:r>
            <a:r>
              <a:rPr lang="en-GB" sz="1200" b="1" dirty="0">
                <a:latin typeface="Calibri" panose="020F0502020204030204" pitchFamily="34" charset="0"/>
                <a:ea typeface="Calibri" panose="020F0502020204030204" pitchFamily="34" charset="0"/>
                <a:cs typeface="Calibri" panose="020F0502020204030204" pitchFamily="34" charset="0"/>
              </a:rPr>
              <a:t>WRAP</a:t>
            </a:r>
            <a:r>
              <a:rPr lang="en-GB" sz="1200" dirty="0">
                <a:latin typeface="Calibri" panose="020F0502020204030204" pitchFamily="34" charset="0"/>
                <a:ea typeface="Calibri" panose="020F0502020204030204" pitchFamily="34" charset="0"/>
                <a:cs typeface="Calibri" panose="020F0502020204030204" pitchFamily="34" charset="0"/>
              </a:rPr>
              <a:t> and </a:t>
            </a:r>
            <a:r>
              <a:rPr lang="en-GB" sz="1200" b="1" dirty="0">
                <a:latin typeface="Calibri" panose="020F0502020204030204" pitchFamily="34" charset="0"/>
                <a:ea typeface="Calibri" panose="020F0502020204030204" pitchFamily="34" charset="0"/>
                <a:cs typeface="Calibri" panose="020F0502020204030204" pitchFamily="34" charset="0"/>
              </a:rPr>
              <a:t>ISO 20400</a:t>
            </a:r>
            <a:r>
              <a:rPr lang="en-GB" sz="1200" dirty="0">
                <a:latin typeface="Calibri" panose="020F0502020204030204" pitchFamily="34" charset="0"/>
                <a:ea typeface="Calibri" panose="020F0502020204030204" pitchFamily="34" charset="0"/>
                <a:cs typeface="Calibri" panose="020F0502020204030204" pitchFamily="34" charset="0"/>
              </a:rPr>
              <a:t> principles. However, it is not intended to be a rigid, one-size-fits-all method. Procurement needs and market availability vary across the industry; an approach that yields a high-impact outcome for a major stadium or National Centre may need to be adapted for a local community club or a smaller event.</a:t>
            </a:r>
          </a:p>
          <a:p>
            <a:r>
              <a:rPr lang="en-GB" sz="1200" dirty="0">
                <a:latin typeface="Calibri" panose="020F0502020204030204" pitchFamily="34" charset="0"/>
                <a:ea typeface="Calibri" panose="020F0502020204030204" pitchFamily="34" charset="0"/>
                <a:cs typeface="Calibri" panose="020F0502020204030204" pitchFamily="34" charset="0"/>
              </a:rPr>
              <a:t>It is important to note that these options are rarely mutually exclusive. In fact, the most sustainable outcomes often occur when multiple levels are combined to create a 'circular' solution.</a:t>
            </a:r>
          </a:p>
          <a:p>
            <a:pPr marL="0" indent="0">
              <a:buNone/>
            </a:pPr>
            <a:r>
              <a:rPr lang="en-GB" sz="1200" b="1" dirty="0">
                <a:latin typeface="Calibri" panose="020F0502020204030204" pitchFamily="34" charset="0"/>
                <a:ea typeface="Calibri" panose="020F0502020204030204" pitchFamily="34" charset="0"/>
                <a:cs typeface="Calibri" panose="020F0502020204030204" pitchFamily="34" charset="0"/>
              </a:rPr>
              <a:t>  </a:t>
            </a:r>
            <a:endParaRPr lang="en-GB" sz="1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16" name="Diagram 15">
            <a:extLst>
              <a:ext uri="{FF2B5EF4-FFF2-40B4-BE49-F238E27FC236}">
                <a16:creationId xmlns:a16="http://schemas.microsoft.com/office/drawing/2014/main" id="{8D66E238-6E70-772B-CACD-54202A9690AE}"/>
              </a:ext>
            </a:extLst>
          </p:cNvPr>
          <p:cNvGraphicFramePr/>
          <p:nvPr>
            <p:extLst>
              <p:ext uri="{D42A27DB-BD31-4B8C-83A1-F6EECF244321}">
                <p14:modId xmlns:p14="http://schemas.microsoft.com/office/powerpoint/2010/main" val="2916969171"/>
              </p:ext>
            </p:extLst>
          </p:nvPr>
        </p:nvGraphicFramePr>
        <p:xfrm>
          <a:off x="4870637" y="1876888"/>
          <a:ext cx="4183380" cy="4091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a:extLst>
              <a:ext uri="{FF2B5EF4-FFF2-40B4-BE49-F238E27FC236}">
                <a16:creationId xmlns:a16="http://schemas.microsoft.com/office/drawing/2014/main" id="{B982F78E-03F1-B9D8-D87F-9D3B9AAC6215}"/>
              </a:ext>
            </a:extLst>
          </p:cNvPr>
          <p:cNvSpPr txBox="1"/>
          <p:nvPr/>
        </p:nvSpPr>
        <p:spPr>
          <a:xfrm>
            <a:off x="9269730" y="2228850"/>
            <a:ext cx="2354580" cy="461665"/>
          </a:xfrm>
          <a:prstGeom prst="rect">
            <a:avLst/>
          </a:prstGeom>
          <a:noFill/>
        </p:spPr>
        <p:txBody>
          <a:bodyPr wrap="square" rtlCol="0">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Re-think need Redeploy, share, repair what you already have</a:t>
            </a:r>
          </a:p>
        </p:txBody>
      </p:sp>
      <p:sp>
        <p:nvSpPr>
          <p:cNvPr id="18" name="TextBox 17">
            <a:extLst>
              <a:ext uri="{FF2B5EF4-FFF2-40B4-BE49-F238E27FC236}">
                <a16:creationId xmlns:a16="http://schemas.microsoft.com/office/drawing/2014/main" id="{0FE55009-29BF-C854-3117-66498077C411}"/>
              </a:ext>
            </a:extLst>
          </p:cNvPr>
          <p:cNvSpPr txBox="1"/>
          <p:nvPr/>
        </p:nvSpPr>
        <p:spPr>
          <a:xfrm>
            <a:off x="8953500" y="3198167"/>
            <a:ext cx="2670810" cy="646331"/>
          </a:xfrm>
          <a:prstGeom prst="rect">
            <a:avLst/>
          </a:prstGeom>
          <a:noFill/>
        </p:spPr>
        <p:txBody>
          <a:bodyPr wrap="square" rtlCol="0">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Extending the life of existing assets or opting for pre-owned, refurbished, or hired goods</a:t>
            </a:r>
          </a:p>
        </p:txBody>
      </p:sp>
      <p:sp>
        <p:nvSpPr>
          <p:cNvPr id="19" name="TextBox 18">
            <a:extLst>
              <a:ext uri="{FF2B5EF4-FFF2-40B4-BE49-F238E27FC236}">
                <a16:creationId xmlns:a16="http://schemas.microsoft.com/office/drawing/2014/main" id="{38D86590-C164-4A03-EBA1-49AD1F165703}"/>
              </a:ext>
            </a:extLst>
          </p:cNvPr>
          <p:cNvSpPr txBox="1"/>
          <p:nvPr/>
        </p:nvSpPr>
        <p:spPr>
          <a:xfrm>
            <a:off x="8399646" y="4284482"/>
            <a:ext cx="3055620" cy="461665"/>
          </a:xfrm>
          <a:prstGeom prst="rect">
            <a:avLst/>
          </a:prstGeom>
          <a:noFill/>
        </p:spPr>
        <p:txBody>
          <a:bodyPr wrap="square" rtlCol="0">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Selecting new items that have the lowest environmental and social impact</a:t>
            </a:r>
          </a:p>
        </p:txBody>
      </p:sp>
      <p:sp>
        <p:nvSpPr>
          <p:cNvPr id="21" name="TextBox 20">
            <a:extLst>
              <a:ext uri="{FF2B5EF4-FFF2-40B4-BE49-F238E27FC236}">
                <a16:creationId xmlns:a16="http://schemas.microsoft.com/office/drawing/2014/main" id="{4E592467-0786-DB73-89C7-A807FBF0944F}"/>
              </a:ext>
            </a:extLst>
          </p:cNvPr>
          <p:cNvSpPr txBox="1"/>
          <p:nvPr/>
        </p:nvSpPr>
        <p:spPr>
          <a:xfrm>
            <a:off x="7747826" y="5364598"/>
            <a:ext cx="2054542" cy="461665"/>
          </a:xfrm>
          <a:prstGeom prst="rect">
            <a:avLst/>
          </a:prstGeom>
          <a:noFill/>
        </p:spPr>
        <p:txBody>
          <a:bodyPr wrap="square">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Negotiate end-of-life options with suppliers/contractors</a:t>
            </a:r>
          </a:p>
        </p:txBody>
      </p:sp>
      <p:cxnSp>
        <p:nvCxnSpPr>
          <p:cNvPr id="23" name="Straight Arrow Connector 22">
            <a:extLst>
              <a:ext uri="{FF2B5EF4-FFF2-40B4-BE49-F238E27FC236}">
                <a16:creationId xmlns:a16="http://schemas.microsoft.com/office/drawing/2014/main" id="{7F69665E-A759-0391-CFD0-30600E3562DD}"/>
              </a:ext>
            </a:extLst>
          </p:cNvPr>
          <p:cNvCxnSpPr>
            <a:cxnSpLocks/>
          </p:cNvCxnSpPr>
          <p:nvPr/>
        </p:nvCxnSpPr>
        <p:spPr>
          <a:xfrm>
            <a:off x="5534104" y="4848819"/>
            <a:ext cx="0" cy="95726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6BD6B66-6ECA-C59E-B4FB-E8099B7CA807}"/>
              </a:ext>
            </a:extLst>
          </p:cNvPr>
          <p:cNvSpPr txBox="1"/>
          <p:nvPr/>
        </p:nvSpPr>
        <p:spPr>
          <a:xfrm>
            <a:off x="4900401" y="4571820"/>
            <a:ext cx="1293967" cy="276999"/>
          </a:xfrm>
          <a:prstGeom prst="rect">
            <a:avLst/>
          </a:prstGeom>
          <a:noFill/>
        </p:spPr>
        <p:txBody>
          <a:bodyPr wrap="square">
            <a:spAutoFit/>
          </a:bodyPr>
          <a:lstStyle/>
          <a:p>
            <a:pPr algn="ctr"/>
            <a:r>
              <a:rPr lang="en-GB" sz="1200" dirty="0">
                <a:latin typeface="Calibri" panose="020F0502020204030204" pitchFamily="34" charset="0"/>
                <a:ea typeface="Calibri" panose="020F0502020204030204" pitchFamily="34" charset="0"/>
                <a:cs typeface="Calibri" panose="020F0502020204030204" pitchFamily="34" charset="0"/>
              </a:rPr>
              <a:t>Most preferred</a:t>
            </a:r>
          </a:p>
        </p:txBody>
      </p:sp>
      <p:sp>
        <p:nvSpPr>
          <p:cNvPr id="25" name="TextBox 24">
            <a:extLst>
              <a:ext uri="{FF2B5EF4-FFF2-40B4-BE49-F238E27FC236}">
                <a16:creationId xmlns:a16="http://schemas.microsoft.com/office/drawing/2014/main" id="{9E1DAB2C-F4C8-4C51-2382-1A090425E45E}"/>
              </a:ext>
            </a:extLst>
          </p:cNvPr>
          <p:cNvSpPr txBox="1"/>
          <p:nvPr/>
        </p:nvSpPr>
        <p:spPr>
          <a:xfrm>
            <a:off x="4900401" y="5800152"/>
            <a:ext cx="1293967" cy="276999"/>
          </a:xfrm>
          <a:prstGeom prst="rect">
            <a:avLst/>
          </a:prstGeom>
          <a:noFill/>
        </p:spPr>
        <p:txBody>
          <a:bodyPr wrap="square">
            <a:spAutoFit/>
          </a:bodyPr>
          <a:lstStyle/>
          <a:p>
            <a:pPr algn="ctr"/>
            <a:r>
              <a:rPr lang="en-GB" sz="1200" dirty="0">
                <a:latin typeface="Calibri" panose="020F0502020204030204" pitchFamily="34" charset="0"/>
                <a:ea typeface="Calibri" panose="020F0502020204030204" pitchFamily="34" charset="0"/>
                <a:cs typeface="Calibri" panose="020F0502020204030204" pitchFamily="34" charset="0"/>
              </a:rPr>
              <a:t>Least preferred</a:t>
            </a:r>
          </a:p>
        </p:txBody>
      </p:sp>
      <p:sp>
        <p:nvSpPr>
          <p:cNvPr id="27" name="TextBox 26">
            <a:extLst>
              <a:ext uri="{FF2B5EF4-FFF2-40B4-BE49-F238E27FC236}">
                <a16:creationId xmlns:a16="http://schemas.microsoft.com/office/drawing/2014/main" id="{9773FD08-9976-25B9-00D6-0DBE8F2AD6BD}"/>
              </a:ext>
            </a:extLst>
          </p:cNvPr>
          <p:cNvSpPr txBox="1"/>
          <p:nvPr/>
        </p:nvSpPr>
        <p:spPr>
          <a:xfrm>
            <a:off x="411338" y="5015322"/>
            <a:ext cx="4291063" cy="1569660"/>
          </a:xfrm>
          <a:prstGeom prst="rect">
            <a:avLst/>
          </a:prstGeom>
          <a:solidFill>
            <a:schemeClr val="tx2">
              <a:lumMod val="25000"/>
              <a:lumOff val="75000"/>
            </a:schemeClr>
          </a:solidFill>
        </p:spPr>
        <p:txBody>
          <a:bodyPr wrap="square" rtlCol="0">
            <a:spAutoFit/>
          </a:bodyPr>
          <a:lstStyle/>
          <a:p>
            <a:r>
              <a:rPr lang="en-GB" sz="1200" b="1" dirty="0">
                <a:latin typeface="Calibri" panose="020F0502020204030204" pitchFamily="34" charset="0"/>
                <a:ea typeface="Calibri" panose="020F0502020204030204" pitchFamily="34" charset="0"/>
                <a:cs typeface="Calibri" panose="020F0502020204030204" pitchFamily="34" charset="0"/>
              </a:rPr>
              <a:t>The Synergy in Action</a:t>
            </a:r>
            <a:br>
              <a:rPr lang="en-GB" sz="1200" b="1" dirty="0">
                <a:latin typeface="Calibri" panose="020F0502020204030204" pitchFamily="34" charset="0"/>
                <a:ea typeface="Calibri" panose="020F0502020204030204" pitchFamily="34" charset="0"/>
                <a:cs typeface="Calibri" panose="020F0502020204030204" pitchFamily="34" charset="0"/>
              </a:rPr>
            </a:br>
            <a:endParaRPr lang="en-GB" sz="1200" b="1" dirty="0">
              <a:latin typeface="Calibri" panose="020F0502020204030204" pitchFamily="34" charset="0"/>
              <a:ea typeface="Calibri" panose="020F0502020204030204" pitchFamily="34" charset="0"/>
              <a:cs typeface="Calibri" panose="020F0502020204030204" pitchFamily="34" charset="0"/>
            </a:endParaRPr>
          </a:p>
          <a:p>
            <a:r>
              <a:rPr lang="en-GB" sz="1200" dirty="0">
                <a:latin typeface="Calibri" panose="020F0502020204030204" pitchFamily="34" charset="0"/>
                <a:ea typeface="Calibri" panose="020F0502020204030204" pitchFamily="34" charset="0"/>
                <a:cs typeface="Calibri" panose="020F0502020204030204" pitchFamily="34" charset="0"/>
              </a:rPr>
              <a:t>A sports organisation might choose to </a:t>
            </a:r>
            <a:r>
              <a:rPr lang="en-GB" sz="1200" b="1" dirty="0">
                <a:latin typeface="Calibri" panose="020F0502020204030204" pitchFamily="34" charset="0"/>
                <a:ea typeface="Calibri" panose="020F0502020204030204" pitchFamily="34" charset="0"/>
                <a:cs typeface="Calibri" panose="020F0502020204030204" pitchFamily="34" charset="0"/>
              </a:rPr>
              <a:t>hire</a:t>
            </a:r>
            <a:r>
              <a:rPr lang="en-GB" sz="1200" dirty="0">
                <a:latin typeface="Calibri" panose="020F0502020204030204" pitchFamily="34" charset="0"/>
                <a:ea typeface="Calibri" panose="020F0502020204030204" pitchFamily="34" charset="0"/>
                <a:cs typeface="Calibri" panose="020F0502020204030204" pitchFamily="34" charset="0"/>
              </a:rPr>
              <a:t> event infrastructure such as gazebos or barriers (</a:t>
            </a:r>
            <a:r>
              <a:rPr lang="en-GB" sz="1200" b="1" dirty="0">
                <a:latin typeface="Calibri" panose="020F0502020204030204" pitchFamily="34" charset="0"/>
                <a:ea typeface="Calibri" panose="020F0502020204030204" pitchFamily="34" charset="0"/>
                <a:cs typeface="Calibri" panose="020F0502020204030204" pitchFamily="34" charset="0"/>
              </a:rPr>
              <a:t>Reuse</a:t>
            </a:r>
            <a:r>
              <a:rPr lang="en-GB" sz="1200" dirty="0">
                <a:latin typeface="Calibri" panose="020F0502020204030204" pitchFamily="34" charset="0"/>
                <a:ea typeface="Calibri" panose="020F0502020204030204" pitchFamily="34" charset="0"/>
                <a:cs typeface="Calibri" panose="020F0502020204030204" pitchFamily="34" charset="0"/>
              </a:rPr>
              <a:t>), while simultaneously mandating that the supplier provides </a:t>
            </a:r>
            <a:r>
              <a:rPr lang="en-GB" sz="1200" b="1" dirty="0">
                <a:latin typeface="Calibri" panose="020F0502020204030204" pitchFamily="34" charset="0"/>
                <a:ea typeface="Calibri" panose="020F0502020204030204" pitchFamily="34" charset="0"/>
                <a:cs typeface="Calibri" panose="020F0502020204030204" pitchFamily="34" charset="0"/>
              </a:rPr>
              <a:t>recycled-content</a:t>
            </a:r>
            <a:r>
              <a:rPr lang="en-GB" sz="1200" dirty="0">
                <a:latin typeface="Calibri" panose="020F0502020204030204" pitchFamily="34" charset="0"/>
                <a:ea typeface="Calibri" panose="020F0502020204030204" pitchFamily="34" charset="0"/>
                <a:cs typeface="Calibri" panose="020F0502020204030204" pitchFamily="34" charset="0"/>
              </a:rPr>
              <a:t> signage (</a:t>
            </a:r>
            <a:r>
              <a:rPr lang="en-GB" sz="1200" b="1" dirty="0">
                <a:latin typeface="Calibri" panose="020F0502020204030204" pitchFamily="34" charset="0"/>
                <a:ea typeface="Calibri" panose="020F0502020204030204" pitchFamily="34" charset="0"/>
                <a:cs typeface="Calibri" panose="020F0502020204030204" pitchFamily="34" charset="0"/>
              </a:rPr>
              <a:t>Recycle</a:t>
            </a:r>
            <a:r>
              <a:rPr lang="en-GB" sz="1200" dirty="0">
                <a:latin typeface="Calibri" panose="020F0502020204030204" pitchFamily="34" charset="0"/>
                <a:ea typeface="Calibri" panose="020F0502020204030204" pitchFamily="34" charset="0"/>
                <a:cs typeface="Calibri" panose="020F0502020204030204" pitchFamily="34" charset="0"/>
              </a:rPr>
              <a:t>) and a guaranteed </a:t>
            </a:r>
            <a:r>
              <a:rPr lang="en-GB" sz="1200" b="1" dirty="0">
                <a:latin typeface="Calibri" panose="020F0502020204030204" pitchFamily="34" charset="0"/>
                <a:ea typeface="Calibri" panose="020F0502020204030204" pitchFamily="34" charset="0"/>
                <a:cs typeface="Calibri" panose="020F0502020204030204" pitchFamily="34" charset="0"/>
              </a:rPr>
              <a:t>take-back and repurposing route</a:t>
            </a:r>
            <a:r>
              <a:rPr lang="en-GB" sz="1200" dirty="0">
                <a:latin typeface="Calibri" panose="020F0502020204030204" pitchFamily="34" charset="0"/>
                <a:ea typeface="Calibri" panose="020F0502020204030204" pitchFamily="34" charset="0"/>
                <a:cs typeface="Calibri" panose="020F0502020204030204" pitchFamily="34" charset="0"/>
              </a:rPr>
              <a:t> (</a:t>
            </a:r>
            <a:r>
              <a:rPr lang="en-GB" sz="1200" b="1" dirty="0">
                <a:latin typeface="Calibri" panose="020F0502020204030204" pitchFamily="34" charset="0"/>
                <a:ea typeface="Calibri" panose="020F0502020204030204" pitchFamily="34" charset="0"/>
                <a:cs typeface="Calibri" panose="020F0502020204030204" pitchFamily="34" charset="0"/>
              </a:rPr>
              <a:t>Circular Loop</a:t>
            </a:r>
            <a:r>
              <a:rPr lang="en-GB" sz="1200" dirty="0">
                <a:latin typeface="Calibri" panose="020F0502020204030204" pitchFamily="34" charset="0"/>
                <a:ea typeface="Calibri" panose="020F0502020204030204" pitchFamily="34" charset="0"/>
                <a:cs typeface="Calibri" panose="020F0502020204030204" pitchFamily="34" charset="0"/>
              </a:rPr>
              <a:t>) once the event concludes.</a:t>
            </a:r>
          </a:p>
          <a:p>
            <a:endParaRPr lang="en-GB" sz="1200" dirty="0">
              <a:latin typeface="Calibri" panose="020F0502020204030204" pitchFamily="34" charset="0"/>
              <a:ea typeface="Calibri" panose="020F0502020204030204" pitchFamily="34" charset="0"/>
              <a:cs typeface="Calibri" panose="020F0502020204030204" pitchFamily="34" charset="0"/>
            </a:endParaRPr>
          </a:p>
        </p:txBody>
      </p:sp>
      <p:cxnSp>
        <p:nvCxnSpPr>
          <p:cNvPr id="32" name="Straight Arrow Connector 31">
            <a:extLst>
              <a:ext uri="{FF2B5EF4-FFF2-40B4-BE49-F238E27FC236}">
                <a16:creationId xmlns:a16="http://schemas.microsoft.com/office/drawing/2014/main" id="{48C4B8AA-C6FB-86E2-CE49-94DE88B29C80}"/>
              </a:ext>
            </a:extLst>
          </p:cNvPr>
          <p:cNvCxnSpPr/>
          <p:nvPr/>
        </p:nvCxnSpPr>
        <p:spPr>
          <a:xfrm>
            <a:off x="8873730" y="2464067"/>
            <a:ext cx="39600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8DB75610-E616-FEDA-BA9E-DB22A8E14022}"/>
              </a:ext>
            </a:extLst>
          </p:cNvPr>
          <p:cNvCxnSpPr/>
          <p:nvPr/>
        </p:nvCxnSpPr>
        <p:spPr>
          <a:xfrm>
            <a:off x="8477730" y="3511616"/>
            <a:ext cx="39600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4EF937D-2292-5CA5-EAF9-0EA6427C4FA8}"/>
              </a:ext>
            </a:extLst>
          </p:cNvPr>
          <p:cNvCxnSpPr/>
          <p:nvPr/>
        </p:nvCxnSpPr>
        <p:spPr>
          <a:xfrm>
            <a:off x="7920990" y="4512105"/>
            <a:ext cx="39600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94E0D0FF-3D51-E69C-F0D7-2665AD7790D3}"/>
              </a:ext>
            </a:extLst>
          </p:cNvPr>
          <p:cNvCxnSpPr/>
          <p:nvPr/>
        </p:nvCxnSpPr>
        <p:spPr>
          <a:xfrm>
            <a:off x="7351826" y="5505857"/>
            <a:ext cx="39600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sp>
        <p:nvSpPr>
          <p:cNvPr id="5" name="Slide Number Placeholder 4">
            <a:extLst>
              <a:ext uri="{FF2B5EF4-FFF2-40B4-BE49-F238E27FC236}">
                <a16:creationId xmlns:a16="http://schemas.microsoft.com/office/drawing/2014/main" id="{F0D4D19F-ECBD-9398-F860-6683140E1F5F}"/>
              </a:ext>
            </a:extLst>
          </p:cNvPr>
          <p:cNvSpPr>
            <a:spLocks noGrp="1"/>
          </p:cNvSpPr>
          <p:nvPr>
            <p:ph type="sldNum" sz="quarter" idx="12"/>
          </p:nvPr>
        </p:nvSpPr>
        <p:spPr/>
        <p:txBody>
          <a:bodyPr/>
          <a:lstStyle/>
          <a:p>
            <a:fld id="{4F5FC2C6-7BA4-4D4F-BB52-1AA7E765C218}" type="slidenum">
              <a:rPr lang="en-GB" smtClean="0"/>
              <a:t>5</a:t>
            </a:fld>
            <a:endParaRPr lang="en-GB"/>
          </a:p>
        </p:txBody>
      </p:sp>
      <p:sp>
        <p:nvSpPr>
          <p:cNvPr id="13" name="Rectangle 12">
            <a:hlinkClick r:id="rId8" action="ppaction://hlinksldjump" tooltip="."/>
            <a:extLst>
              <a:ext uri="{FF2B5EF4-FFF2-40B4-BE49-F238E27FC236}">
                <a16:creationId xmlns:a16="http://schemas.microsoft.com/office/drawing/2014/main" id="{7C2D7C07-18B7-3E3F-02C5-0A13A0E19E87}"/>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14" name="Rectangle 13">
            <a:hlinkClick r:id="rId9" action="ppaction://hlinksldjump" tooltip="."/>
            <a:extLst>
              <a:ext uri="{FF2B5EF4-FFF2-40B4-BE49-F238E27FC236}">
                <a16:creationId xmlns:a16="http://schemas.microsoft.com/office/drawing/2014/main" id="{501B8DF5-595A-4A31-606D-4B559C79AB0D}"/>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15" name="Rectangle 14">
            <a:hlinkClick r:id="rId10" action="ppaction://hlinksldjump" tooltip="."/>
            <a:extLst>
              <a:ext uri="{FF2B5EF4-FFF2-40B4-BE49-F238E27FC236}">
                <a16:creationId xmlns:a16="http://schemas.microsoft.com/office/drawing/2014/main" id="{E7032F0F-3AEE-2CBF-C4A4-113D9AEFC52B}"/>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20" name="Rectangle 19">
            <a:hlinkClick r:id="rId11" action="ppaction://hlinksldjump" tooltip="."/>
            <a:extLst>
              <a:ext uri="{FF2B5EF4-FFF2-40B4-BE49-F238E27FC236}">
                <a16:creationId xmlns:a16="http://schemas.microsoft.com/office/drawing/2014/main" id="{DE3E256F-32B9-8952-DCA3-B09241320A0F}"/>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22" name="Rectangle 21">
            <a:hlinkClick r:id="rId12" action="ppaction://hlinksldjump" tooltip="."/>
            <a:extLst>
              <a:ext uri="{FF2B5EF4-FFF2-40B4-BE49-F238E27FC236}">
                <a16:creationId xmlns:a16="http://schemas.microsoft.com/office/drawing/2014/main" id="{773490A2-F8ED-FF97-3519-019A14C63E04}"/>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26" name="Rectangle 25">
            <a:hlinkClick r:id="rId13" action="ppaction://hlinksldjump" tooltip="."/>
            <a:extLst>
              <a:ext uri="{FF2B5EF4-FFF2-40B4-BE49-F238E27FC236}">
                <a16:creationId xmlns:a16="http://schemas.microsoft.com/office/drawing/2014/main" id="{A57D5836-E86D-1BD5-5F9B-2C2CC02623A0}"/>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28" name="Rectangle 27">
            <a:hlinkClick r:id="rId14" action="ppaction://hlinksldjump" tooltip="."/>
            <a:extLst>
              <a:ext uri="{FF2B5EF4-FFF2-40B4-BE49-F238E27FC236}">
                <a16:creationId xmlns:a16="http://schemas.microsoft.com/office/drawing/2014/main" id="{2B3ACCF5-265A-15CF-3DC0-FA95F4023FB4}"/>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3185583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B4A22-DCC0-58B3-7B6B-199FC222E3B6}"/>
              </a:ext>
            </a:extLst>
          </p:cNvPr>
          <p:cNvSpPr>
            <a:spLocks noGrp="1"/>
          </p:cNvSpPr>
          <p:nvPr>
            <p:ph type="title"/>
          </p:nvPr>
        </p:nvSpPr>
        <p:spPr>
          <a:xfrm>
            <a:off x="152400" y="751741"/>
            <a:ext cx="5596890" cy="594043"/>
          </a:xfrm>
        </p:spPr>
        <p:txBody>
          <a:bodyPr>
            <a:normAutofit/>
          </a:bodyPr>
          <a:lstStyle/>
          <a:p>
            <a:r>
              <a:rPr lang="en-GB" sz="2400" b="1" dirty="0">
                <a:solidFill>
                  <a:srgbClr val="003D69"/>
                </a:solidFill>
                <a:latin typeface="Calibri" panose="020F0502020204030204" pitchFamily="34" charset="0"/>
                <a:ea typeface="Calibri" panose="020F0502020204030204" pitchFamily="34" charset="0"/>
                <a:cs typeface="Calibri" panose="020F0502020204030204" pitchFamily="34" charset="0"/>
              </a:rPr>
              <a:t>Reduce (Redeploy, Share and Repair)</a:t>
            </a:r>
          </a:p>
        </p:txBody>
      </p:sp>
      <p:sp>
        <p:nvSpPr>
          <p:cNvPr id="3" name="Content Placeholder 2">
            <a:extLst>
              <a:ext uri="{FF2B5EF4-FFF2-40B4-BE49-F238E27FC236}">
                <a16:creationId xmlns:a16="http://schemas.microsoft.com/office/drawing/2014/main" id="{1A3DE529-69C9-3C24-5C7B-327E8A28DCDD}"/>
              </a:ext>
            </a:extLst>
          </p:cNvPr>
          <p:cNvSpPr>
            <a:spLocks noGrp="1"/>
          </p:cNvSpPr>
          <p:nvPr>
            <p:ph idx="1"/>
          </p:nvPr>
        </p:nvSpPr>
        <p:spPr>
          <a:xfrm>
            <a:off x="251460" y="2449000"/>
            <a:ext cx="7440930" cy="4400957"/>
          </a:xfrm>
        </p:spPr>
        <p:txBody>
          <a:bodyPr>
            <a:noAutofit/>
          </a:bodyPr>
          <a:lstStyle/>
          <a:p>
            <a:pPr marL="0" indent="0">
              <a:buNone/>
            </a:pPr>
            <a:r>
              <a:rPr lang="en-GB" sz="1200" b="1" dirty="0">
                <a:latin typeface="Calibri" panose="020F0502020204030204" pitchFamily="34" charset="0"/>
                <a:ea typeface="Calibri" panose="020F0502020204030204" pitchFamily="34" charset="0"/>
                <a:cs typeface="Calibri" panose="020F0502020204030204" pitchFamily="34" charset="0"/>
              </a:rPr>
              <a:t>Before Procuring Anything New, Sports Organisations Should Ask:</a:t>
            </a:r>
          </a:p>
          <a:p>
            <a:pPr marL="355600" indent="-261938">
              <a:buFont typeface="+mj-lt"/>
              <a:buAutoNum type="arabicPeriod"/>
            </a:pPr>
            <a:r>
              <a:rPr lang="en-GB" sz="1200" b="1" dirty="0">
                <a:latin typeface="Calibri" panose="020F0502020204030204" pitchFamily="34" charset="0"/>
                <a:ea typeface="Calibri" panose="020F0502020204030204" pitchFamily="34" charset="0"/>
                <a:cs typeface="Calibri" panose="020F0502020204030204" pitchFamily="34" charset="0"/>
              </a:rPr>
              <a:t>Do we genuinely need to buy this item?</a:t>
            </a:r>
            <a:br>
              <a:rPr lang="en-GB" sz="1200" b="1" dirty="0">
                <a:latin typeface="Calibri" panose="020F0502020204030204" pitchFamily="34" charset="0"/>
                <a:ea typeface="Calibri" panose="020F0502020204030204" pitchFamily="34" charset="0"/>
                <a:cs typeface="Calibri" panose="020F0502020204030204" pitchFamily="34" charset="0"/>
              </a:rPr>
            </a:br>
            <a:r>
              <a:rPr lang="en-GB" sz="1200" dirty="0">
                <a:latin typeface="Calibri" panose="020F0502020204030204" pitchFamily="34" charset="0"/>
                <a:ea typeface="Calibri" panose="020F0502020204030204" pitchFamily="34" charset="0"/>
                <a:cs typeface="Calibri" panose="020F0502020204030204" pitchFamily="34" charset="0"/>
              </a:rPr>
              <a:t>For example, could we avoid buying it by switching to digital team sheets in football, online race briefings in athletics, or digital training schedules in swimming?</a:t>
            </a:r>
            <a:br>
              <a:rPr lang="en-GB" sz="1200" dirty="0">
                <a:latin typeface="Calibri" panose="020F0502020204030204" pitchFamily="34" charset="0"/>
                <a:ea typeface="Calibri" panose="020F0502020204030204" pitchFamily="34" charset="0"/>
                <a:cs typeface="Calibri" panose="020F0502020204030204" pitchFamily="34" charset="0"/>
              </a:rPr>
            </a:br>
            <a:endParaRPr lang="en-GB" sz="1200" dirty="0">
              <a:latin typeface="Calibri" panose="020F0502020204030204" pitchFamily="34" charset="0"/>
              <a:ea typeface="Calibri" panose="020F0502020204030204" pitchFamily="34" charset="0"/>
              <a:cs typeface="Calibri" panose="020F0502020204030204" pitchFamily="34" charset="0"/>
            </a:endParaRPr>
          </a:p>
          <a:p>
            <a:pPr marL="355600" indent="-261938">
              <a:buFont typeface="+mj-lt"/>
              <a:buAutoNum type="arabicPeriod"/>
            </a:pPr>
            <a:r>
              <a:rPr lang="en-GB" sz="1200" b="1" dirty="0">
                <a:latin typeface="Calibri" panose="020F0502020204030204" pitchFamily="34" charset="0"/>
                <a:ea typeface="Calibri" panose="020F0502020204030204" pitchFamily="34" charset="0"/>
                <a:cs typeface="Calibri" panose="020F0502020204030204" pitchFamily="34" charset="0"/>
              </a:rPr>
              <a:t>Can we redeploy equipment we already own?</a:t>
            </a:r>
            <a:br>
              <a:rPr lang="en-GB" sz="1200" b="1" dirty="0">
                <a:latin typeface="Calibri" panose="020F0502020204030204" pitchFamily="34" charset="0"/>
                <a:ea typeface="Calibri" panose="020F0502020204030204" pitchFamily="34" charset="0"/>
                <a:cs typeface="Calibri" panose="020F0502020204030204" pitchFamily="34" charset="0"/>
              </a:rPr>
            </a:br>
            <a:r>
              <a:rPr lang="en-GB" sz="1200" dirty="0">
                <a:latin typeface="Calibri" panose="020F0502020204030204" pitchFamily="34" charset="0"/>
                <a:ea typeface="Calibri" panose="020F0502020204030204" pitchFamily="34" charset="0"/>
                <a:cs typeface="Calibri" panose="020F0502020204030204" pitchFamily="34" charset="0"/>
              </a:rPr>
              <a:t>For example, could we use spare cones or flags from hockey training, under‑used range mats at a golf club, or unused bibs and balls stored by another netball age group? </a:t>
            </a:r>
            <a:br>
              <a:rPr lang="en-GB" sz="1200" dirty="0">
                <a:latin typeface="Calibri" panose="020F0502020204030204" pitchFamily="34" charset="0"/>
                <a:ea typeface="Calibri" panose="020F0502020204030204" pitchFamily="34" charset="0"/>
                <a:cs typeface="Calibri" panose="020F0502020204030204" pitchFamily="34" charset="0"/>
              </a:rPr>
            </a:br>
            <a:endParaRPr lang="en-GB" sz="1200" dirty="0">
              <a:latin typeface="Calibri" panose="020F0502020204030204" pitchFamily="34" charset="0"/>
              <a:ea typeface="Calibri" panose="020F0502020204030204" pitchFamily="34" charset="0"/>
              <a:cs typeface="Calibri" panose="020F0502020204030204" pitchFamily="34" charset="0"/>
            </a:endParaRPr>
          </a:p>
          <a:p>
            <a:pPr marL="355600" indent="-261938">
              <a:buFont typeface="+mj-lt"/>
              <a:buAutoNum type="arabicPeriod"/>
            </a:pPr>
            <a:r>
              <a:rPr lang="en-GB" sz="1200" b="1" dirty="0">
                <a:latin typeface="Calibri" panose="020F0502020204030204" pitchFamily="34" charset="0"/>
                <a:ea typeface="Calibri" panose="020F0502020204030204" pitchFamily="34" charset="0"/>
                <a:cs typeface="Calibri" panose="020F0502020204030204" pitchFamily="34" charset="0"/>
              </a:rPr>
              <a:t>Could the existing item be repaired or refurbished instead of replaced?</a:t>
            </a:r>
            <a:br>
              <a:rPr lang="en-GB" sz="1200" b="1" dirty="0">
                <a:latin typeface="Calibri" panose="020F0502020204030204" pitchFamily="34" charset="0"/>
                <a:ea typeface="Calibri" panose="020F0502020204030204" pitchFamily="34" charset="0"/>
                <a:cs typeface="Calibri" panose="020F0502020204030204" pitchFamily="34" charset="0"/>
              </a:rPr>
            </a:br>
            <a:r>
              <a:rPr lang="en-GB" sz="1200" dirty="0">
                <a:latin typeface="Calibri" panose="020F0502020204030204" pitchFamily="34" charset="0"/>
                <a:ea typeface="Calibri" panose="020F0502020204030204" pitchFamily="34" charset="0"/>
                <a:cs typeface="Calibri" panose="020F0502020204030204" pitchFamily="34" charset="0"/>
              </a:rPr>
              <a:t>For example, could we repair broken tennis nets, repaint cricket boundary markers, fix worn pedals on indoor cycling bikes, or re‑stitch basketball training bibs?</a:t>
            </a:r>
            <a:br>
              <a:rPr lang="en-GB" sz="1200" dirty="0">
                <a:latin typeface="Calibri" panose="020F0502020204030204" pitchFamily="34" charset="0"/>
                <a:ea typeface="Calibri" panose="020F0502020204030204" pitchFamily="34" charset="0"/>
                <a:cs typeface="Calibri" panose="020F0502020204030204" pitchFamily="34" charset="0"/>
              </a:rPr>
            </a:br>
            <a:endParaRPr lang="en-GB" sz="1200" dirty="0">
              <a:latin typeface="Calibri" panose="020F0502020204030204" pitchFamily="34" charset="0"/>
              <a:ea typeface="Calibri" panose="020F0502020204030204" pitchFamily="34" charset="0"/>
              <a:cs typeface="Calibri" panose="020F0502020204030204" pitchFamily="34" charset="0"/>
            </a:endParaRPr>
          </a:p>
          <a:p>
            <a:pPr marL="355600" indent="-261938">
              <a:buFont typeface="+mj-lt"/>
              <a:buAutoNum type="arabicPeriod"/>
            </a:pPr>
            <a:r>
              <a:rPr lang="en-GB" sz="1200" b="1" dirty="0">
                <a:latin typeface="Calibri" panose="020F0502020204030204" pitchFamily="34" charset="0"/>
                <a:ea typeface="Calibri" panose="020F0502020204030204" pitchFamily="34" charset="0"/>
                <a:cs typeface="Calibri" panose="020F0502020204030204" pitchFamily="34" charset="0"/>
              </a:rPr>
              <a:t>Could we borrow, pool or share equipment with another club, school, leisure centre or event organiser?</a:t>
            </a:r>
            <a:br>
              <a:rPr lang="en-GB" sz="1200" b="1" dirty="0">
                <a:latin typeface="Calibri" panose="020F0502020204030204" pitchFamily="34" charset="0"/>
                <a:ea typeface="Calibri" panose="020F0502020204030204" pitchFamily="34" charset="0"/>
                <a:cs typeface="Calibri" panose="020F0502020204030204" pitchFamily="34" charset="0"/>
              </a:rPr>
            </a:br>
            <a:r>
              <a:rPr lang="en-GB" sz="1200" dirty="0">
                <a:latin typeface="Calibri" panose="020F0502020204030204" pitchFamily="34" charset="0"/>
                <a:ea typeface="Calibri" panose="020F0502020204030204" pitchFamily="34" charset="0"/>
                <a:cs typeface="Calibri" panose="020F0502020204030204" pitchFamily="34" charset="0"/>
              </a:rPr>
              <a:t>For example, could we borrow lane ropes from a neighbouring swimming pool, share groundskeeping machinery with a rugby club, or borrow gazebo shelters or benches from a local school sports department?</a:t>
            </a:r>
            <a:br>
              <a:rPr lang="en-GB" sz="1200" dirty="0">
                <a:latin typeface="Calibri" panose="020F0502020204030204" pitchFamily="34" charset="0"/>
                <a:ea typeface="Calibri" panose="020F0502020204030204" pitchFamily="34" charset="0"/>
                <a:cs typeface="Calibri" panose="020F0502020204030204" pitchFamily="34" charset="0"/>
              </a:rPr>
            </a:br>
            <a:endParaRPr lang="en-GB" sz="1200" dirty="0">
              <a:latin typeface="Calibri" panose="020F0502020204030204" pitchFamily="34" charset="0"/>
              <a:ea typeface="Calibri" panose="020F0502020204030204" pitchFamily="34" charset="0"/>
              <a:cs typeface="Calibri" panose="020F0502020204030204" pitchFamily="34" charset="0"/>
            </a:endParaRPr>
          </a:p>
          <a:p>
            <a:pPr marL="355600" indent="-261938">
              <a:buFont typeface="+mj-lt"/>
              <a:buAutoNum type="arabicPeriod"/>
            </a:pPr>
            <a:r>
              <a:rPr lang="en-GB" sz="1200" b="1" dirty="0">
                <a:latin typeface="Calibri" panose="020F0502020204030204" pitchFamily="34" charset="0"/>
                <a:ea typeface="Calibri" panose="020F0502020204030204" pitchFamily="34" charset="0"/>
                <a:cs typeface="Calibri" panose="020F0502020204030204" pitchFamily="34" charset="0"/>
              </a:rPr>
              <a:t>What can we do to reduce consumption, especially of single-use items?</a:t>
            </a:r>
            <a:br>
              <a:rPr lang="en-GB" sz="1200" dirty="0">
                <a:latin typeface="Calibri" panose="020F0502020204030204" pitchFamily="34" charset="0"/>
                <a:ea typeface="Calibri" panose="020F0502020204030204" pitchFamily="34" charset="0"/>
                <a:cs typeface="Calibri" panose="020F0502020204030204" pitchFamily="34" charset="0"/>
              </a:rPr>
            </a:br>
            <a:r>
              <a:rPr lang="en-GB" sz="1200" dirty="0">
                <a:latin typeface="Calibri" panose="020F0502020204030204" pitchFamily="34" charset="0"/>
                <a:ea typeface="Calibri" panose="020F0502020204030204" pitchFamily="34" charset="0"/>
                <a:cs typeface="Calibri" panose="020F0502020204030204" pitchFamily="34" charset="0"/>
              </a:rPr>
              <a:t>For example, could we introduce reusable cup systems at triathlons, replace single‑use wristbands with reusable accreditation at events, or use durable signage instead of disposable posters?</a:t>
            </a:r>
          </a:p>
          <a:p>
            <a:pPr marL="457200" indent="-457200">
              <a:buFont typeface="+mj-lt"/>
              <a:buAutoNum type="arabicPeriod"/>
            </a:pPr>
            <a:endParaRPr lang="en-GB" sz="1000" dirty="0">
              <a:latin typeface="Calibri" panose="020F0502020204030204" pitchFamily="34" charset="0"/>
              <a:ea typeface="Calibri" panose="020F0502020204030204" pitchFamily="34" charset="0"/>
              <a:cs typeface="Calibri" panose="020F0502020204030204" pitchFamily="34" charset="0"/>
            </a:endParaRPr>
          </a:p>
          <a:p>
            <a:pPr marL="457200" indent="-457200">
              <a:buFont typeface="+mj-lt"/>
              <a:buAutoNum type="arabicPeriod"/>
            </a:pPr>
            <a:endParaRPr lang="en-GB" sz="1000" dirty="0">
              <a:latin typeface="Calibri" panose="020F0502020204030204" pitchFamily="34" charset="0"/>
              <a:ea typeface="Calibri" panose="020F0502020204030204" pitchFamily="34" charset="0"/>
              <a:cs typeface="Calibri" panose="020F0502020204030204" pitchFamily="34" charset="0"/>
            </a:endParaRPr>
          </a:p>
          <a:p>
            <a:pPr marL="457200" indent="-457200">
              <a:buFont typeface="+mj-lt"/>
              <a:buAutoNum type="arabicPeriod"/>
            </a:pPr>
            <a:endParaRPr lang="en-GB" sz="1000" dirty="0">
              <a:latin typeface="Calibri" panose="020F0502020204030204" pitchFamily="34" charset="0"/>
              <a:ea typeface="Calibri" panose="020F0502020204030204" pitchFamily="34" charset="0"/>
              <a:cs typeface="Calibri" panose="020F0502020204030204" pitchFamily="34" charset="0"/>
            </a:endParaRPr>
          </a:p>
          <a:p>
            <a:pPr marL="0" indent="0">
              <a:buNone/>
            </a:pPr>
            <a:br>
              <a:rPr lang="en-GB" sz="1000" dirty="0">
                <a:latin typeface="Calibri" panose="020F0502020204030204" pitchFamily="34" charset="0"/>
                <a:ea typeface="Calibri" panose="020F0502020204030204" pitchFamily="34" charset="0"/>
                <a:cs typeface="Calibri" panose="020F0502020204030204" pitchFamily="34" charset="0"/>
              </a:rPr>
            </a:br>
            <a:endParaRPr lang="en-GB" sz="1000" dirty="0">
              <a:latin typeface="Calibri" panose="020F0502020204030204" pitchFamily="34" charset="0"/>
              <a:ea typeface="Calibri" panose="020F0502020204030204" pitchFamily="34" charset="0"/>
              <a:cs typeface="Calibri" panose="020F0502020204030204" pitchFamily="34" charset="0"/>
            </a:endParaRPr>
          </a:p>
        </p:txBody>
      </p:sp>
      <p:pic>
        <p:nvPicPr>
          <p:cNvPr id="1026" name="Picture 2" descr="silver and black box mod">
            <a:extLst>
              <a:ext uri="{FF2B5EF4-FFF2-40B4-BE49-F238E27FC236}">
                <a16:creationId xmlns:a16="http://schemas.microsoft.com/office/drawing/2014/main" id="{4CA7C4D5-D0B3-217A-81B6-123C1C3116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4133" y="720000"/>
            <a:ext cx="4097867" cy="614893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EA3E4AF-2CBD-B594-1144-C96676445836}"/>
              </a:ext>
            </a:extLst>
          </p:cNvPr>
          <p:cNvSpPr txBox="1"/>
          <p:nvPr/>
        </p:nvSpPr>
        <p:spPr>
          <a:xfrm>
            <a:off x="251460" y="1377525"/>
            <a:ext cx="7440930" cy="830997"/>
          </a:xfrm>
          <a:prstGeom prst="rect">
            <a:avLst/>
          </a:prstGeom>
          <a:solidFill>
            <a:schemeClr val="tx2">
              <a:lumMod val="25000"/>
              <a:lumOff val="75000"/>
            </a:schemeClr>
          </a:solidFill>
        </p:spPr>
        <p:txBody>
          <a:bodyPr wrap="square" rtlCol="0">
            <a:spAutoFit/>
          </a:bodyPr>
          <a:lstStyle/>
          <a:p>
            <a:r>
              <a:rPr lang="en-GB" sz="1200" dirty="0">
                <a:latin typeface="Calibri" panose="020F0502020204030204" pitchFamily="34" charset="0"/>
                <a:ea typeface="Calibri" panose="020F0502020204030204" pitchFamily="34" charset="0"/>
                <a:cs typeface="Calibri" panose="020F0502020204030204" pitchFamily="34" charset="0"/>
              </a:rPr>
              <a:t>The most sustainable product is the one you never buy. </a:t>
            </a:r>
            <a:r>
              <a:rPr lang="en-GB" sz="1200" b="1" dirty="0">
                <a:latin typeface="Calibri" panose="020F0502020204030204" pitchFamily="34" charset="0"/>
                <a:ea typeface="Calibri" panose="020F0502020204030204" pitchFamily="34" charset="0"/>
                <a:cs typeface="Calibri" panose="020F0502020204030204" pitchFamily="34" charset="0"/>
              </a:rPr>
              <a:t>Reduction</a:t>
            </a:r>
            <a:r>
              <a:rPr lang="en-GB" sz="1200" dirty="0">
                <a:latin typeface="Calibri" panose="020F0502020204030204" pitchFamily="34" charset="0"/>
                <a:ea typeface="Calibri" panose="020F0502020204030204" pitchFamily="34" charset="0"/>
                <a:cs typeface="Calibri" panose="020F0502020204030204" pitchFamily="34" charset="0"/>
              </a:rPr>
              <a:t> is the most powerful tier of the WRAP hierarchy because it delivers a 'double dividend': zero environmental impact and zero financial cost. By prioritising reduction over consumption, we can run leaner, more efficient operations while safeguarding the long-term future of the spaces where we play and compete</a:t>
            </a:r>
          </a:p>
        </p:txBody>
      </p:sp>
      <p:sp>
        <p:nvSpPr>
          <p:cNvPr id="5" name="Slide Number Placeholder 4">
            <a:extLst>
              <a:ext uri="{FF2B5EF4-FFF2-40B4-BE49-F238E27FC236}">
                <a16:creationId xmlns:a16="http://schemas.microsoft.com/office/drawing/2014/main" id="{215C6421-FAAD-8802-98EC-4998231CF1AD}"/>
              </a:ext>
            </a:extLst>
          </p:cNvPr>
          <p:cNvSpPr>
            <a:spLocks noGrp="1"/>
          </p:cNvSpPr>
          <p:nvPr>
            <p:ph type="sldNum" sz="quarter" idx="12"/>
          </p:nvPr>
        </p:nvSpPr>
        <p:spPr/>
        <p:txBody>
          <a:bodyPr/>
          <a:lstStyle/>
          <a:p>
            <a:fld id="{4F5FC2C6-7BA4-4D4F-BB52-1AA7E765C218}" type="slidenum">
              <a:rPr lang="en-GB" smtClean="0"/>
              <a:t>6</a:t>
            </a:fld>
            <a:endParaRPr lang="en-GB"/>
          </a:p>
        </p:txBody>
      </p:sp>
      <p:sp>
        <p:nvSpPr>
          <p:cNvPr id="13" name="Rectangle 12">
            <a:hlinkClick r:id="rId4" action="ppaction://hlinksldjump" tooltip="."/>
            <a:extLst>
              <a:ext uri="{FF2B5EF4-FFF2-40B4-BE49-F238E27FC236}">
                <a16:creationId xmlns:a16="http://schemas.microsoft.com/office/drawing/2014/main" id="{56346A52-8E87-56B9-C7D1-00DF25A133E0}"/>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14" name="Rectangle 13">
            <a:hlinkClick r:id="rId5" action="ppaction://hlinksldjump" tooltip="."/>
            <a:extLst>
              <a:ext uri="{FF2B5EF4-FFF2-40B4-BE49-F238E27FC236}">
                <a16:creationId xmlns:a16="http://schemas.microsoft.com/office/drawing/2014/main" id="{B5E1A02F-4E8D-B53C-018E-C487521BA567}"/>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15" name="Rectangle 14">
            <a:hlinkClick r:id="rId6" action="ppaction://hlinksldjump" tooltip="."/>
            <a:extLst>
              <a:ext uri="{FF2B5EF4-FFF2-40B4-BE49-F238E27FC236}">
                <a16:creationId xmlns:a16="http://schemas.microsoft.com/office/drawing/2014/main" id="{5AD8C9D6-C2E7-1AA8-6B9D-E2610CFAE8F5}"/>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6" name="Rectangle 15">
            <a:hlinkClick r:id="rId7" action="ppaction://hlinksldjump" tooltip="."/>
            <a:extLst>
              <a:ext uri="{FF2B5EF4-FFF2-40B4-BE49-F238E27FC236}">
                <a16:creationId xmlns:a16="http://schemas.microsoft.com/office/drawing/2014/main" id="{8ABAB9BF-0590-B6B6-0919-9ED9A6C6735A}"/>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8" name="Rectangle 17">
            <a:hlinkClick r:id="rId8" action="ppaction://hlinksldjump" tooltip="."/>
            <a:extLst>
              <a:ext uri="{FF2B5EF4-FFF2-40B4-BE49-F238E27FC236}">
                <a16:creationId xmlns:a16="http://schemas.microsoft.com/office/drawing/2014/main" id="{0BF2F45D-4A05-A916-D28B-0901F994BB9A}"/>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9" name="Rectangle 18">
            <a:hlinkClick r:id="rId9" action="ppaction://hlinksldjump" tooltip="."/>
            <a:extLst>
              <a:ext uri="{FF2B5EF4-FFF2-40B4-BE49-F238E27FC236}">
                <a16:creationId xmlns:a16="http://schemas.microsoft.com/office/drawing/2014/main" id="{E8B6932F-36AD-1B11-7B46-67F849D88C7E}"/>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20" name="Rectangle 19">
            <a:hlinkClick r:id="rId10" action="ppaction://hlinksldjump" tooltip="."/>
            <a:extLst>
              <a:ext uri="{FF2B5EF4-FFF2-40B4-BE49-F238E27FC236}">
                <a16:creationId xmlns:a16="http://schemas.microsoft.com/office/drawing/2014/main" id="{8A77019C-93E1-35F4-63F4-B2524F64333F}"/>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2716081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11343-CE5E-DE62-2336-3374CDF431B8}"/>
              </a:ext>
            </a:extLst>
          </p:cNvPr>
          <p:cNvSpPr>
            <a:spLocks noGrp="1"/>
          </p:cNvSpPr>
          <p:nvPr>
            <p:ph type="title"/>
          </p:nvPr>
        </p:nvSpPr>
        <p:spPr>
          <a:xfrm>
            <a:off x="335280" y="853635"/>
            <a:ext cx="10515600" cy="595676"/>
          </a:xfrm>
        </p:spPr>
        <p:txBody>
          <a:bodyPr>
            <a:normAutofit/>
          </a:bodyPr>
          <a:lstStyle/>
          <a:p>
            <a:r>
              <a:rPr lang="en-GB" sz="2400" b="1" dirty="0">
                <a:solidFill>
                  <a:srgbClr val="003D69"/>
                </a:solidFill>
                <a:latin typeface="Calibri" panose="020F0502020204030204" pitchFamily="34" charset="0"/>
                <a:ea typeface="Calibri" panose="020F0502020204030204" pitchFamily="34" charset="0"/>
                <a:cs typeface="Calibri" panose="020F0502020204030204" pitchFamily="34" charset="0"/>
              </a:rPr>
              <a:t>Re-use and Re-source</a:t>
            </a:r>
          </a:p>
        </p:txBody>
      </p:sp>
      <p:sp>
        <p:nvSpPr>
          <p:cNvPr id="3" name="Content Placeholder 2">
            <a:extLst>
              <a:ext uri="{FF2B5EF4-FFF2-40B4-BE49-F238E27FC236}">
                <a16:creationId xmlns:a16="http://schemas.microsoft.com/office/drawing/2014/main" id="{61613C03-461B-9016-BBCD-9CA58398B29E}"/>
              </a:ext>
            </a:extLst>
          </p:cNvPr>
          <p:cNvSpPr>
            <a:spLocks noGrp="1"/>
          </p:cNvSpPr>
          <p:nvPr>
            <p:ph idx="1"/>
          </p:nvPr>
        </p:nvSpPr>
        <p:spPr>
          <a:xfrm>
            <a:off x="335280" y="1449311"/>
            <a:ext cx="10515600" cy="720000"/>
          </a:xfrm>
        </p:spPr>
        <p:txBody>
          <a:bodyPr>
            <a:normAutofit/>
          </a:bodyPr>
          <a:lstStyle/>
          <a:p>
            <a:pPr marL="0" indent="0">
              <a:buNone/>
            </a:pP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Re‑use is the second most preferred option in the waste hierarchy because it keeps products and materials in active use for as long as possible. Unlike recycling (which still requires energy and processing), re‑use preserves the embedded carbon, labour and materials already invested in the item. This makes it one of the most cost‑effective and environmentally beneficial actions sports organisations can take.</a:t>
            </a:r>
          </a:p>
        </p:txBody>
      </p:sp>
      <p:sp>
        <p:nvSpPr>
          <p:cNvPr id="7" name="TextBox 6">
            <a:extLst>
              <a:ext uri="{FF2B5EF4-FFF2-40B4-BE49-F238E27FC236}">
                <a16:creationId xmlns:a16="http://schemas.microsoft.com/office/drawing/2014/main" id="{F79DE4A7-E697-71BE-13E5-FD24510A754F}"/>
              </a:ext>
            </a:extLst>
          </p:cNvPr>
          <p:cNvSpPr txBox="1"/>
          <p:nvPr/>
        </p:nvSpPr>
        <p:spPr>
          <a:xfrm>
            <a:off x="335280" y="2281687"/>
            <a:ext cx="3539490" cy="4154984"/>
          </a:xfrm>
          <a:prstGeom prst="rect">
            <a:avLst/>
          </a:prstGeom>
          <a:solidFill>
            <a:schemeClr val="tx2">
              <a:lumMod val="25000"/>
              <a:lumOff val="75000"/>
            </a:schemeClr>
          </a:solidFill>
        </p:spPr>
        <p:txBody>
          <a:bodyPr wrap="square" rtlCol="0">
            <a:spAutoFit/>
          </a:bodyPr>
          <a:lstStyle/>
          <a:p>
            <a:pPr algn="ctr"/>
            <a:r>
              <a:rPr lang="en-GB" sz="1400" b="1" dirty="0">
                <a:solidFill>
                  <a:srgbClr val="002642"/>
                </a:solidFill>
                <a:latin typeface="Calibri" panose="020F0502020204030204" pitchFamily="34" charset="0"/>
                <a:ea typeface="Calibri" panose="020F0502020204030204" pitchFamily="34" charset="0"/>
                <a:cs typeface="Calibri" panose="020F0502020204030204" pitchFamily="34" charset="0"/>
              </a:rPr>
              <a:t>Lease or Hire to Extend Product Life</a:t>
            </a:r>
          </a:p>
          <a:p>
            <a:pPr algn="ct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If a new item genuinely must be procured, leasing or hiring is usually the most sustainable pathway -  and often the cheapest over the long term.</a:t>
            </a: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t>Leasing keeps ownership with the supplier, who then:</a:t>
            </a: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285750" indent="-2857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Maintains and repairs the item</a:t>
            </a:r>
          </a:p>
          <a:p>
            <a:pPr marL="285750" indent="-2857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Designs it for durability and multiple use cycles</a:t>
            </a:r>
          </a:p>
          <a:p>
            <a:pPr marL="285750" indent="-2857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Takes it back at end‑of‑contract for refurbishment and further reuse.</a:t>
            </a:r>
          </a:p>
          <a:p>
            <a:pPr marL="285750" indent="-285750" algn="ctr">
              <a:buFont typeface="Arial" panose="020B0604020202020204" pitchFamily="34" charset="0"/>
              <a:buChar char="•"/>
            </a:pP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t>Sport Examples:</a:t>
            </a: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running event hires gantries, lighting towers and PA systems rather than purchasing new ones.</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netball or basketball venue rents scoreboards and court‑side equipment </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cricket club leases turf‑maintenance machinery</a:t>
            </a: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9386B6E-AD50-52B3-45E7-5F7723880C9B}"/>
              </a:ext>
            </a:extLst>
          </p:cNvPr>
          <p:cNvSpPr txBox="1"/>
          <p:nvPr/>
        </p:nvSpPr>
        <p:spPr>
          <a:xfrm>
            <a:off x="4238625" y="2281687"/>
            <a:ext cx="3453765" cy="4216539"/>
          </a:xfrm>
          <a:prstGeom prst="rect">
            <a:avLst/>
          </a:prstGeom>
          <a:solidFill>
            <a:schemeClr val="tx2">
              <a:lumMod val="25000"/>
              <a:lumOff val="75000"/>
            </a:schemeClr>
          </a:solidFill>
        </p:spPr>
        <p:txBody>
          <a:bodyPr wrap="square" rtlCol="0">
            <a:spAutoFit/>
          </a:bodyPr>
          <a:lstStyle/>
          <a:p>
            <a:pPr algn="ctr"/>
            <a:r>
              <a:rPr lang="en-GB" sz="1400" b="1" dirty="0">
                <a:solidFill>
                  <a:srgbClr val="002642"/>
                </a:solidFill>
                <a:latin typeface="Calibri" panose="020F0502020204030204" pitchFamily="34" charset="0"/>
                <a:ea typeface="Calibri" panose="020F0502020204030204" pitchFamily="34" charset="0"/>
                <a:cs typeface="Calibri" panose="020F0502020204030204" pitchFamily="34" charset="0"/>
              </a:rPr>
              <a:t>Buy Used, Refurbished, or Re‑Manufactured Sport Equipment</a:t>
            </a:r>
            <a:b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b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If leasing is not an option, the next best choice is to buy re‑used, refurbished, or remanufactured products.</a:t>
            </a: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t>Why it matters</a:t>
            </a: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Re‑manufactured products:</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Are restored to “like‑new” condition;</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Come with warranties equivalent to new items;</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Have significantly lower carbon footprints.</a:t>
            </a: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t>Sport‑specific examples</a:t>
            </a:r>
          </a:p>
          <a:p>
            <a:pPr algn="ctr"/>
            <a:endPar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swimming club buys second‑hand lane ropes or refurbished timing systems.</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football or rugby club buys refurbished grounds kit </a:t>
            </a: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A gymnastics club purchases remanufactured gym mats or beams with full warranties.</a:t>
            </a:r>
          </a:p>
        </p:txBody>
      </p:sp>
      <p:sp>
        <p:nvSpPr>
          <p:cNvPr id="12" name="TextBox 11">
            <a:extLst>
              <a:ext uri="{FF2B5EF4-FFF2-40B4-BE49-F238E27FC236}">
                <a16:creationId xmlns:a16="http://schemas.microsoft.com/office/drawing/2014/main" id="{3CC2EF58-3021-447E-F4D4-55536CF56172}"/>
              </a:ext>
            </a:extLst>
          </p:cNvPr>
          <p:cNvSpPr txBox="1"/>
          <p:nvPr/>
        </p:nvSpPr>
        <p:spPr>
          <a:xfrm>
            <a:off x="8056245" y="2281687"/>
            <a:ext cx="3453765" cy="4154984"/>
          </a:xfrm>
          <a:prstGeom prst="rect">
            <a:avLst/>
          </a:prstGeom>
          <a:solidFill>
            <a:schemeClr val="tx2">
              <a:lumMod val="25000"/>
              <a:lumOff val="75000"/>
            </a:schemeClr>
          </a:solidFill>
        </p:spPr>
        <p:txBody>
          <a:bodyPr wrap="square" rtlCol="0">
            <a:spAutoFit/>
          </a:bodyPr>
          <a:lstStyle/>
          <a:p>
            <a:pPr algn="ctr"/>
            <a:r>
              <a:rPr lang="en-GB" sz="1400" b="1" dirty="0">
                <a:solidFill>
                  <a:srgbClr val="002642"/>
                </a:solidFill>
                <a:latin typeface="Calibri" panose="020F0502020204030204" pitchFamily="34" charset="0"/>
                <a:ea typeface="Calibri" panose="020F0502020204030204" pitchFamily="34" charset="0"/>
                <a:cs typeface="Calibri" panose="020F0502020204030204" pitchFamily="34" charset="0"/>
              </a:rPr>
              <a:t>Direct Re‑Use of “Pre‑Loved” Items</a:t>
            </a:r>
          </a:p>
          <a:p>
            <a:pPr algn="ctr"/>
            <a:endPar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Directly re‑using items is often the lowest‑cost option. These products may not be “like new,” but they still perform perfectly well and save both carbon and money.</a:t>
            </a: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r>
              <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rPr>
              <a:t>Sport-specific Examples</a:t>
            </a:r>
          </a:p>
          <a:p>
            <a:pPr algn="ctr"/>
            <a:endParaRPr lang="en-GB" sz="1200" b="1"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Running clubs reuse event signage, cones, gazebos and volunteer vests across multiple races.</a:t>
            </a: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Multi‑sport community venues repurpose mats, benches, and netting between sports.</a:t>
            </a:r>
            <a:b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r>
              <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rPr>
              <a:t>Netball clubs reuse post pads, bibs, training balls, and storage crates between junior, senior and development squads.</a:t>
            </a:r>
          </a:p>
          <a:p>
            <a:pPr marL="171450" indent="-171450" algn="ctr">
              <a:buFont typeface="Arial" panose="020B0604020202020204" pitchFamily="34" charset="0"/>
              <a:buChar char="•"/>
            </a:pP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marL="171450" indent="-171450" algn="ctr">
              <a:buFont typeface="Arial" panose="020B0604020202020204" pitchFamily="34" charset="0"/>
              <a:buChar char="•"/>
            </a:pP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a:p>
            <a:pPr algn="ctr"/>
            <a:endParaRPr lang="en-GB" sz="1200" dirty="0">
              <a:solidFill>
                <a:srgbClr val="002642"/>
              </a:solidFill>
              <a:latin typeface="Calibri" panose="020F0502020204030204" pitchFamily="34" charset="0"/>
              <a:ea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DCFD80AC-2889-F059-4A82-B93D2660C909}"/>
              </a:ext>
            </a:extLst>
          </p:cNvPr>
          <p:cNvSpPr>
            <a:spLocks noGrp="1"/>
          </p:cNvSpPr>
          <p:nvPr>
            <p:ph type="sldNum" sz="quarter" idx="12"/>
          </p:nvPr>
        </p:nvSpPr>
        <p:spPr/>
        <p:txBody>
          <a:bodyPr/>
          <a:lstStyle/>
          <a:p>
            <a:fld id="{4F5FC2C6-7BA4-4D4F-BB52-1AA7E765C218}" type="slidenum">
              <a:rPr lang="en-GB" smtClean="0"/>
              <a:t>7</a:t>
            </a:fld>
            <a:endParaRPr lang="en-GB"/>
          </a:p>
        </p:txBody>
      </p:sp>
      <p:sp>
        <p:nvSpPr>
          <p:cNvPr id="6" name="Rectangle 5">
            <a:hlinkClick r:id="rId2" action="ppaction://hlinksldjump" tooltip="."/>
            <a:extLst>
              <a:ext uri="{FF2B5EF4-FFF2-40B4-BE49-F238E27FC236}">
                <a16:creationId xmlns:a16="http://schemas.microsoft.com/office/drawing/2014/main" id="{F59DCD6D-1C72-343D-8697-DD51BF091405}"/>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8" name="Rectangle 7">
            <a:hlinkClick r:id="rId3" action="ppaction://hlinksldjump" tooltip="."/>
            <a:extLst>
              <a:ext uri="{FF2B5EF4-FFF2-40B4-BE49-F238E27FC236}">
                <a16:creationId xmlns:a16="http://schemas.microsoft.com/office/drawing/2014/main" id="{D9944B18-DC5D-AB85-73DE-6604EBF71D41}"/>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9" name="Rectangle 8">
            <a:hlinkClick r:id="rId4" action="ppaction://hlinksldjump" tooltip="."/>
            <a:extLst>
              <a:ext uri="{FF2B5EF4-FFF2-40B4-BE49-F238E27FC236}">
                <a16:creationId xmlns:a16="http://schemas.microsoft.com/office/drawing/2014/main" id="{5DDD904B-9B1C-8BE9-00D3-D530D869380B}"/>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0" name="Rectangle 9">
            <a:hlinkClick r:id="rId5" action="ppaction://hlinksldjump" tooltip="."/>
            <a:extLst>
              <a:ext uri="{FF2B5EF4-FFF2-40B4-BE49-F238E27FC236}">
                <a16:creationId xmlns:a16="http://schemas.microsoft.com/office/drawing/2014/main" id="{BF56E901-D889-E1FB-BDC5-1A3B2CB01F67}"/>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3" name="Rectangle 12">
            <a:hlinkClick r:id="rId6" action="ppaction://hlinksldjump" tooltip="."/>
            <a:extLst>
              <a:ext uri="{FF2B5EF4-FFF2-40B4-BE49-F238E27FC236}">
                <a16:creationId xmlns:a16="http://schemas.microsoft.com/office/drawing/2014/main" id="{D7EA637F-F198-11E4-BE5C-2BE0259597A3}"/>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4" name="Rectangle 13">
            <a:hlinkClick r:id="rId7" action="ppaction://hlinksldjump" tooltip="."/>
            <a:extLst>
              <a:ext uri="{FF2B5EF4-FFF2-40B4-BE49-F238E27FC236}">
                <a16:creationId xmlns:a16="http://schemas.microsoft.com/office/drawing/2014/main" id="{1EA0A8ED-38B5-BAF0-A40E-97E130DFD888}"/>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15" name="Rectangle 14">
            <a:hlinkClick r:id="rId8" action="ppaction://hlinksldjump" tooltip="."/>
            <a:extLst>
              <a:ext uri="{FF2B5EF4-FFF2-40B4-BE49-F238E27FC236}">
                <a16:creationId xmlns:a16="http://schemas.microsoft.com/office/drawing/2014/main" id="{C69B107E-14E6-569F-49CB-4ACF90C16A69}"/>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979389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45D93-016F-C5D6-5BAB-75CDB9258A9E}"/>
              </a:ext>
            </a:extLst>
          </p:cNvPr>
          <p:cNvSpPr>
            <a:spLocks noGrp="1"/>
          </p:cNvSpPr>
          <p:nvPr>
            <p:ph type="title"/>
          </p:nvPr>
        </p:nvSpPr>
        <p:spPr>
          <a:xfrm>
            <a:off x="411478" y="1164251"/>
            <a:ext cx="10515600" cy="526415"/>
          </a:xfrm>
        </p:spPr>
        <p:txBody>
          <a:bodyPr>
            <a:noAutofit/>
          </a:bodyPr>
          <a:lstStyle/>
          <a:p>
            <a:r>
              <a:rPr lang="en-GB" sz="1600" dirty="0">
                <a:solidFill>
                  <a:srgbClr val="003D69"/>
                </a:solidFill>
                <a:latin typeface="Calibri" panose="020F0502020204030204" pitchFamily="34" charset="0"/>
                <a:ea typeface="Calibri" panose="020F0502020204030204" pitchFamily="34" charset="0"/>
                <a:cs typeface="Calibri" panose="020F0502020204030204" pitchFamily="34" charset="0"/>
              </a:rPr>
              <a:t>Specialist partners across England to fix, stitch, and service your equipment.</a:t>
            </a:r>
            <a:endParaRPr lang="en-GB" sz="1050"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BDE80372-9EC4-630F-7407-19E1BA91C7AF}"/>
              </a:ext>
            </a:extLst>
          </p:cNvPr>
          <p:cNvSpPr txBox="1">
            <a:spLocks/>
          </p:cNvSpPr>
          <p:nvPr/>
        </p:nvSpPr>
        <p:spPr>
          <a:xfrm>
            <a:off x="411478" y="797529"/>
            <a:ext cx="10515600" cy="5264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003D69"/>
                </a:solidFill>
                <a:latin typeface="Calibri" panose="020F0502020204030204" pitchFamily="34" charset="0"/>
                <a:ea typeface="Calibri" panose="020F0502020204030204" pitchFamily="34" charset="0"/>
                <a:cs typeface="Calibri" panose="020F0502020204030204" pitchFamily="34" charset="0"/>
              </a:rPr>
              <a:t>Keep It In Play: The 'Repair-First' Directory</a:t>
            </a:r>
            <a:endPar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86C4EF7-B77F-E60A-C098-CCBFF247591B}"/>
              </a:ext>
            </a:extLst>
          </p:cNvPr>
          <p:cNvSpPr txBox="1"/>
          <p:nvPr/>
        </p:nvSpPr>
        <p:spPr>
          <a:xfrm>
            <a:off x="411478" y="1723775"/>
            <a:ext cx="5400000" cy="2179320"/>
          </a:xfrm>
          <a:prstGeom prst="roundRect">
            <a:avLst/>
          </a:prstGeom>
          <a:solidFill>
            <a:schemeClr val="bg1"/>
          </a:solidFill>
          <a:ln>
            <a:solidFill>
              <a:schemeClr val="tx2">
                <a:lumMod val="75000"/>
                <a:lumOff val="25000"/>
              </a:schemeClr>
            </a:solidFill>
          </a:ln>
        </p:spPr>
        <p:txBody>
          <a:bodyPr wrap="square" rtlCol="0">
            <a:spAutoFit/>
          </a:bodyPr>
          <a:lstStyle/>
          <a:p>
            <a:r>
              <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rPr>
              <a:t>Apparel &amp; Outerwear:</a:t>
            </a:r>
            <a:b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b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Lancashire Sports Repairs (LSR)</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GB" sz="1200" b="1" dirty="0" err="1">
                <a:solidFill>
                  <a:srgbClr val="003D69"/>
                </a:solidFill>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Alpkit</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Rab</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Cotswold Outdoor</a:t>
            </a:r>
          </a:p>
          <a:p>
            <a:pPr marL="171450" indent="-1714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Montane</a:t>
            </a:r>
          </a:p>
          <a:p>
            <a:pPr marL="182563" indent="-182563">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Mulch Repairs</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82563" indent="-182563">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Snowdonia Gear Repair</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182563" indent="-182563">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Iron Keld</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C8D994F3-5F45-93BC-E1E3-3BAAD3ED2874}"/>
              </a:ext>
            </a:extLst>
          </p:cNvPr>
          <p:cNvSpPr txBox="1"/>
          <p:nvPr/>
        </p:nvSpPr>
        <p:spPr>
          <a:xfrm>
            <a:off x="6380522" y="1723775"/>
            <a:ext cx="5400000" cy="2179320"/>
          </a:xfrm>
          <a:prstGeom prst="roundRect">
            <a:avLst/>
          </a:prstGeom>
          <a:solidFill>
            <a:schemeClr val="bg1"/>
          </a:solidFill>
          <a:ln>
            <a:solidFill>
              <a:schemeClr val="tx2">
                <a:lumMod val="75000"/>
                <a:lumOff val="25000"/>
              </a:schemeClr>
            </a:solidFill>
          </a:ln>
        </p:spPr>
        <p:txBody>
          <a:bodyPr wrap="square" rtlCol="0">
            <a:spAutoFit/>
          </a:bodyPr>
          <a:lstStyle/>
          <a:p>
            <a:r>
              <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rPr>
              <a:t>Footwear</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a:t>
            </a:r>
          </a:p>
          <a:p>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Boot Repair Company</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2">
                  <a:extLst>
                    <a:ext uri="{A12FA001-AC4F-418D-AE19-62706E023703}">
                      <ahyp:hlinkClr xmlns:ahyp="http://schemas.microsoft.com/office/drawing/2018/hyperlinkcolor" val="tx"/>
                    </a:ext>
                  </a:extLst>
                </a:hlinkClick>
              </a:rPr>
              <a:t>Feet First</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Lancashire Sports Repairs (LSR)</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3">
                  <a:extLst>
                    <a:ext uri="{A12FA001-AC4F-418D-AE19-62706E023703}">
                      <ahyp:hlinkClr xmlns:ahyp="http://schemas.microsoft.com/office/drawing/2018/hyperlinkcolor" val="tx"/>
                    </a:ext>
                  </a:extLst>
                </a:hlinkClick>
              </a:rPr>
              <a:t>Cheshire Shoe Repairs</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4">
                  <a:extLst>
                    <a:ext uri="{A12FA001-AC4F-418D-AE19-62706E023703}">
                      <ahyp:hlinkClr xmlns:ahyp="http://schemas.microsoft.com/office/drawing/2018/hyperlinkcolor" val="tx"/>
                    </a:ext>
                  </a:extLst>
                </a:hlinkClick>
              </a:rPr>
              <a:t>Pair Ups</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5">
                  <a:extLst>
                    <a:ext uri="{A12FA001-AC4F-418D-AE19-62706E023703}">
                      <ahyp:hlinkClr xmlns:ahyp="http://schemas.microsoft.com/office/drawing/2018/hyperlinkcolor" val="tx"/>
                    </a:ext>
                  </a:extLst>
                </a:hlinkClick>
              </a:rPr>
              <a:t>Timpson</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6">
                  <a:extLst>
                    <a:ext uri="{A12FA001-AC4F-418D-AE19-62706E023703}">
                      <ahyp:hlinkClr xmlns:ahyp="http://schemas.microsoft.com/office/drawing/2018/hyperlinkcolor" val="tx"/>
                    </a:ext>
                  </a:extLst>
                </a:hlinkClick>
              </a:rPr>
              <a:t>Vibram</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A7719D65-0C92-7B2A-DCA1-85FF2B75AE5B}"/>
              </a:ext>
            </a:extLst>
          </p:cNvPr>
          <p:cNvSpPr txBox="1"/>
          <p:nvPr/>
        </p:nvSpPr>
        <p:spPr>
          <a:xfrm>
            <a:off x="411478" y="4199411"/>
            <a:ext cx="5400000" cy="2179320"/>
          </a:xfrm>
          <a:prstGeom prst="roundRect">
            <a:avLst/>
          </a:prstGeom>
          <a:solidFill>
            <a:schemeClr val="bg1"/>
          </a:solidFill>
          <a:ln>
            <a:solidFill>
              <a:schemeClr val="tx2">
                <a:lumMod val="75000"/>
                <a:lumOff val="25000"/>
              </a:schemeClr>
            </a:solidFill>
          </a:ln>
        </p:spPr>
        <p:txBody>
          <a:bodyPr wrap="square" rtlCol="0">
            <a:spAutoFit/>
          </a:bodyPr>
          <a:lstStyle/>
          <a:p>
            <a:r>
              <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rPr>
              <a:t>Sports Equipment:</a:t>
            </a:r>
          </a:p>
          <a:p>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7">
                  <a:extLst>
                    <a:ext uri="{A12FA001-AC4F-418D-AE19-62706E023703}">
                      <ahyp:hlinkClr xmlns:ahyp="http://schemas.microsoft.com/office/drawing/2018/hyperlinkcolor" val="tx"/>
                    </a:ext>
                  </a:extLst>
                </a:hlinkClick>
              </a:rPr>
              <a:t>Service Sport UK</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Gym Equipment</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8">
                  <a:extLst>
                    <a:ext uri="{A12FA001-AC4F-418D-AE19-62706E023703}">
                      <ahyp:hlinkClr xmlns:ahyp="http://schemas.microsoft.com/office/drawing/2018/hyperlinkcolor" val="tx"/>
                    </a:ext>
                  </a:extLst>
                </a:hlinkClick>
              </a:rPr>
              <a:t>Staffs Fitness</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Gym Equipment</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19">
                  <a:extLst>
                    <a:ext uri="{A12FA001-AC4F-418D-AE19-62706E023703}">
                      <ahyp:hlinkClr xmlns:ahyp="http://schemas.microsoft.com/office/drawing/2018/hyperlinkcolor" val="tx"/>
                    </a:ext>
                  </a:extLst>
                </a:hlinkClick>
              </a:rPr>
              <a:t>Harrod Sport</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Posts and Netting</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0">
                  <a:extLst>
                    <a:ext uri="{A12FA001-AC4F-418D-AE19-62706E023703}">
                      <ahyp:hlinkClr xmlns:ahyp="http://schemas.microsoft.com/office/drawing/2018/hyperlinkcolor" val="tx"/>
                    </a:ext>
                  </a:extLst>
                </a:hlinkClick>
              </a:rPr>
              <a:t>Edwards Sports</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Nets, Posts, Court Equipment</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1">
                  <a:extLst>
                    <a:ext uri="{A12FA001-AC4F-418D-AE19-62706E023703}">
                      <ahyp:hlinkClr xmlns:ahyp="http://schemas.microsoft.com/office/drawing/2018/hyperlinkcolor" val="tx"/>
                    </a:ext>
                  </a:extLst>
                </a:hlinkClick>
              </a:rPr>
              <a:t>Sport &amp; Play</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Gymnastics &amp; Sports Halls</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2">
                  <a:extLst>
                    <a:ext uri="{A12FA001-AC4F-418D-AE19-62706E023703}">
                      <ahyp:hlinkClr xmlns:ahyp="http://schemas.microsoft.com/office/drawing/2018/hyperlinkcolor" val="tx"/>
                    </a:ext>
                  </a:extLst>
                </a:hlinkClick>
              </a:rPr>
              <a:t>All Rounder Cricket</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3">
                  <a:extLst>
                    <a:ext uri="{A12FA001-AC4F-418D-AE19-62706E023703}">
                      <ahyp:hlinkClr xmlns:ahyp="http://schemas.microsoft.com/office/drawing/2018/hyperlinkcolor" val="tx"/>
                    </a:ext>
                  </a:extLst>
                </a:hlinkClick>
              </a:rPr>
              <a:t>Century Cricket Club</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4">
                  <a:extLst>
                    <a:ext uri="{A12FA001-AC4F-418D-AE19-62706E023703}">
                      <ahyp:hlinkClr xmlns:ahyp="http://schemas.microsoft.com/office/drawing/2018/hyperlinkcolor" val="tx"/>
                    </a:ext>
                  </a:extLst>
                </a:hlinkClick>
              </a:rPr>
              <a:t>The Cricket Bat Surgeon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Cricket Bat &amp; Equipment Repairs </a:t>
            </a:r>
          </a:p>
          <a:p>
            <a:pPr marL="285750" indent="-285750">
              <a:buFont typeface="Arial" panose="020B0604020202020204" pitchFamily="34" charset="0"/>
              <a:buChar char="•"/>
            </a:pP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09E47BC5-3C5F-E16D-7C7E-7E81DA84C4FF}"/>
              </a:ext>
            </a:extLst>
          </p:cNvPr>
          <p:cNvSpPr txBox="1"/>
          <p:nvPr/>
        </p:nvSpPr>
        <p:spPr>
          <a:xfrm>
            <a:off x="6380522" y="4176342"/>
            <a:ext cx="5400000" cy="2179320"/>
          </a:xfrm>
          <a:prstGeom prst="roundRect">
            <a:avLst/>
          </a:prstGeom>
          <a:solidFill>
            <a:schemeClr val="bg1"/>
          </a:solidFill>
          <a:ln>
            <a:solidFill>
              <a:schemeClr val="tx2">
                <a:lumMod val="75000"/>
                <a:lumOff val="25000"/>
              </a:schemeClr>
            </a:solidFill>
          </a:ln>
        </p:spPr>
        <p:txBody>
          <a:bodyPr wrap="square" rtlCol="0">
            <a:spAutoFit/>
          </a:bodyPr>
          <a:lstStyle/>
          <a:p>
            <a:r>
              <a:rPr lang="en-GB" sz="1400" b="1" dirty="0">
                <a:solidFill>
                  <a:srgbClr val="003D69"/>
                </a:solidFill>
                <a:latin typeface="Calibri" panose="020F0502020204030204" pitchFamily="34" charset="0"/>
                <a:ea typeface="Calibri" panose="020F0502020204030204" pitchFamily="34" charset="0"/>
                <a:cs typeface="Calibri" panose="020F0502020204030204" pitchFamily="34" charset="0"/>
              </a:rPr>
              <a:t>Facility Infrastructure &amp; Surfaces </a:t>
            </a:r>
          </a:p>
          <a:p>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5">
                  <a:extLst>
                    <a:ext uri="{A12FA001-AC4F-418D-AE19-62706E023703}">
                      <ahyp:hlinkClr xmlns:ahyp="http://schemas.microsoft.com/office/drawing/2018/hyperlinkcolor" val="tx"/>
                    </a:ext>
                  </a:extLst>
                </a:hlinkClick>
              </a:rPr>
              <a:t>Replay Maintenance</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5">
                  <a:extLst>
                    <a:ext uri="{A12FA001-AC4F-418D-AE19-62706E023703}">
                      <ahyp:hlinkClr xmlns:ahyp="http://schemas.microsoft.com/office/drawing/2018/hyperlinkcolor" val="tx"/>
                    </a:ext>
                  </a:extLst>
                </a:hlinkClick>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Synthetic Sport Pitches</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6">
                  <a:extLst>
                    <a:ext uri="{A12FA001-AC4F-418D-AE19-62706E023703}">
                      <ahyp:hlinkClr xmlns:ahyp="http://schemas.microsoft.com/office/drawing/2018/hyperlinkcolor" val="tx"/>
                    </a:ext>
                  </a:extLst>
                </a:hlinkClick>
              </a:rPr>
              <a:t>Sovereign Sports</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6">
                  <a:extLst>
                    <a:ext uri="{A12FA001-AC4F-418D-AE19-62706E023703}">
                      <ahyp:hlinkClr xmlns:ahyp="http://schemas.microsoft.com/office/drawing/2018/hyperlinkcolor" val="tx"/>
                    </a:ext>
                  </a:extLst>
                </a:hlinkClick>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Tennis Courts</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7">
                  <a:extLst>
                    <a:ext uri="{A12FA001-AC4F-418D-AE19-62706E023703}">
                      <ahyp:hlinkClr xmlns:ahyp="http://schemas.microsoft.com/office/drawing/2018/hyperlinkcolor" val="tx"/>
                    </a:ext>
                  </a:extLst>
                </a:hlinkClick>
              </a:rPr>
              <a:t>SIS Pitches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Multi-Sport Surface Repairs </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8">
                  <a:extLst>
                    <a:ext uri="{A12FA001-AC4F-418D-AE19-62706E023703}">
                      <ahyp:hlinkClr xmlns:ahyp="http://schemas.microsoft.com/office/drawing/2018/hyperlinkcolor" val="tx"/>
                    </a:ext>
                  </a:extLst>
                </a:hlinkClick>
              </a:rPr>
              <a:t>Continental Sports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Indoor Sports</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29">
                  <a:extLst>
                    <a:ext uri="{A12FA001-AC4F-418D-AE19-62706E023703}">
                      <ahyp:hlinkClr xmlns:ahyp="http://schemas.microsoft.com/office/drawing/2018/hyperlinkcolor" val="tx"/>
                    </a:ext>
                  </a:extLst>
                </a:hlinkClick>
              </a:rPr>
              <a:t>Martin Collins Enterprises</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30">
                  <a:extLst>
                    <a:ext uri="{A12FA001-AC4F-418D-AE19-62706E023703}">
                      <ahyp:hlinkClr xmlns:ahyp="http://schemas.microsoft.com/office/drawing/2018/hyperlinkcolor" val="tx"/>
                    </a:ext>
                  </a:extLst>
                </a:hlinkClick>
              </a:rPr>
              <a:t>Equestrian Surfaces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Equestrian &amp; Polo Surfaces</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31">
                  <a:extLst>
                    <a:ext uri="{A12FA001-AC4F-418D-AE19-62706E023703}">
                      <ahyp:hlinkClr xmlns:ahyp="http://schemas.microsoft.com/office/drawing/2018/hyperlinkcolor" val="tx"/>
                    </a:ext>
                  </a:extLst>
                </a:hlinkClick>
              </a:rPr>
              <a:t>Eco Club</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hlinkClick r:id="rId32">
                  <a:extLst>
                    <a:ext uri="{A12FA001-AC4F-418D-AE19-62706E023703}">
                      <ahyp:hlinkClr xmlns:ahyp="http://schemas.microsoft.com/office/drawing/2018/hyperlinkcolor" val="tx"/>
                    </a:ext>
                  </a:extLst>
                </a:hlinkClick>
              </a:rPr>
              <a:t>Rite Lite</a:t>
            </a:r>
            <a:r>
              <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3D69"/>
                </a:solidFill>
                <a:latin typeface="Calibri" panose="020F0502020204030204" pitchFamily="34" charset="0"/>
                <a:ea typeface="Calibri" panose="020F0502020204030204" pitchFamily="34" charset="0"/>
                <a:cs typeface="Calibri" panose="020F0502020204030204" pitchFamily="34" charset="0"/>
              </a:rPr>
              <a:t>– Sports Lighting &amp; Floodlights</a:t>
            </a: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1200" b="1" dirty="0">
              <a:solidFill>
                <a:srgbClr val="003D69"/>
              </a:solidFill>
              <a:latin typeface="Calibri" panose="020F0502020204030204" pitchFamily="34" charset="0"/>
              <a:ea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6FBDAB95-92AA-F55B-A18C-56CE3E732EC6}"/>
              </a:ext>
            </a:extLst>
          </p:cNvPr>
          <p:cNvSpPr>
            <a:spLocks noGrp="1"/>
          </p:cNvSpPr>
          <p:nvPr>
            <p:ph type="sldNum" sz="quarter" idx="12"/>
          </p:nvPr>
        </p:nvSpPr>
        <p:spPr/>
        <p:txBody>
          <a:bodyPr/>
          <a:lstStyle/>
          <a:p>
            <a:fld id="{4F5FC2C6-7BA4-4D4F-BB52-1AA7E765C218}" type="slidenum">
              <a:rPr lang="en-GB" smtClean="0"/>
              <a:t>8</a:t>
            </a:fld>
            <a:endParaRPr lang="en-GB"/>
          </a:p>
        </p:txBody>
      </p:sp>
      <p:sp>
        <p:nvSpPr>
          <p:cNvPr id="6" name="Rectangle 5">
            <a:hlinkClick r:id="rId33" action="ppaction://hlinksldjump" tooltip="."/>
            <a:extLst>
              <a:ext uri="{FF2B5EF4-FFF2-40B4-BE49-F238E27FC236}">
                <a16:creationId xmlns:a16="http://schemas.microsoft.com/office/drawing/2014/main" id="{726B4B73-7F74-4110-9384-D31244CE0145}"/>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8" name="Rectangle 7">
            <a:hlinkClick r:id="rId34" action="ppaction://hlinksldjump" tooltip="."/>
            <a:extLst>
              <a:ext uri="{FF2B5EF4-FFF2-40B4-BE49-F238E27FC236}">
                <a16:creationId xmlns:a16="http://schemas.microsoft.com/office/drawing/2014/main" id="{74477A6F-0EC8-EF45-66FF-1D1B6CA22AAC}"/>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9" name="Rectangle 8">
            <a:hlinkClick r:id="rId35" action="ppaction://hlinksldjump" tooltip="."/>
            <a:extLst>
              <a:ext uri="{FF2B5EF4-FFF2-40B4-BE49-F238E27FC236}">
                <a16:creationId xmlns:a16="http://schemas.microsoft.com/office/drawing/2014/main" id="{A03715F2-655F-EB2A-DDC3-7FB108F79645}"/>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0" name="Rectangle 9">
            <a:hlinkClick r:id="rId36" action="ppaction://hlinksldjump" tooltip="."/>
            <a:extLst>
              <a:ext uri="{FF2B5EF4-FFF2-40B4-BE49-F238E27FC236}">
                <a16:creationId xmlns:a16="http://schemas.microsoft.com/office/drawing/2014/main" id="{5F693FFB-4B12-3933-0ABC-18F18856D99C}"/>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1" name="Rectangle 10">
            <a:hlinkClick r:id="rId37" action="ppaction://hlinksldjump" tooltip="."/>
            <a:extLst>
              <a:ext uri="{FF2B5EF4-FFF2-40B4-BE49-F238E27FC236}">
                <a16:creationId xmlns:a16="http://schemas.microsoft.com/office/drawing/2014/main" id="{0B572C83-16B2-7D17-9634-259CEA3612C1}"/>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5" name="Rectangle 14">
            <a:hlinkClick r:id="rId38" action="ppaction://hlinksldjump" tooltip="."/>
            <a:extLst>
              <a:ext uri="{FF2B5EF4-FFF2-40B4-BE49-F238E27FC236}">
                <a16:creationId xmlns:a16="http://schemas.microsoft.com/office/drawing/2014/main" id="{DF0CF8E1-A61B-4068-9C5E-7803D44C56B2}"/>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16" name="Rectangle 15">
            <a:hlinkClick r:id="rId39" action="ppaction://hlinksldjump" tooltip="."/>
            <a:extLst>
              <a:ext uri="{FF2B5EF4-FFF2-40B4-BE49-F238E27FC236}">
                <a16:creationId xmlns:a16="http://schemas.microsoft.com/office/drawing/2014/main" id="{C257EB20-1FBC-5EE2-9A5B-C9429B73414F}"/>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192009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3D2E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0388A-2F58-E9DC-A0CF-B90AAAE2D105}"/>
              </a:ext>
            </a:extLst>
          </p:cNvPr>
          <p:cNvSpPr>
            <a:spLocks noGrp="1"/>
          </p:cNvSpPr>
          <p:nvPr>
            <p:ph type="title"/>
          </p:nvPr>
        </p:nvSpPr>
        <p:spPr>
          <a:xfrm>
            <a:off x="289560" y="972116"/>
            <a:ext cx="11323320" cy="331470"/>
          </a:xfrm>
          <a:noFill/>
        </p:spPr>
        <p:txBody>
          <a:bodyPr>
            <a:noAutofit/>
          </a:bodyPr>
          <a:lstStyle/>
          <a:p>
            <a:r>
              <a:rPr lang="en-GB" sz="3200" b="1" dirty="0">
                <a:solidFill>
                  <a:schemeClr val="bg1"/>
                </a:solidFill>
                <a:latin typeface="Calibri" panose="020F0502020204030204" pitchFamily="34" charset="0"/>
                <a:ea typeface="Calibri" panose="020F0502020204030204" pitchFamily="34" charset="0"/>
                <a:cs typeface="Calibri" panose="020F0502020204030204" pitchFamily="34" charset="0"/>
              </a:rPr>
              <a:t>Buy Sustainable Products</a:t>
            </a:r>
          </a:p>
        </p:txBody>
      </p:sp>
      <p:sp>
        <p:nvSpPr>
          <p:cNvPr id="3" name="Content Placeholder 2">
            <a:extLst>
              <a:ext uri="{FF2B5EF4-FFF2-40B4-BE49-F238E27FC236}">
                <a16:creationId xmlns:a16="http://schemas.microsoft.com/office/drawing/2014/main" id="{E324B7F5-8DC9-2B8B-E600-DBA54C27CBC3}"/>
              </a:ext>
            </a:extLst>
          </p:cNvPr>
          <p:cNvSpPr>
            <a:spLocks noGrp="1"/>
          </p:cNvSpPr>
          <p:nvPr>
            <p:ph idx="1"/>
          </p:nvPr>
        </p:nvSpPr>
        <p:spPr>
          <a:xfrm>
            <a:off x="289560" y="1894030"/>
            <a:ext cx="5276850" cy="331470"/>
          </a:xfrm>
        </p:spPr>
        <p:txBody>
          <a:bodyPr>
            <a:normAutofit fontScale="92500" lnSpcReduction="10000"/>
          </a:bodyPr>
          <a:lstStyle/>
          <a:p>
            <a:pPr marL="0" indent="0">
              <a:buNone/>
            </a:pP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6 Fundamental Questions to ask the Supplier: </a:t>
            </a:r>
          </a:p>
        </p:txBody>
      </p:sp>
      <p:sp>
        <p:nvSpPr>
          <p:cNvPr id="5" name="Title 1">
            <a:extLst>
              <a:ext uri="{FF2B5EF4-FFF2-40B4-BE49-F238E27FC236}">
                <a16:creationId xmlns:a16="http://schemas.microsoft.com/office/drawing/2014/main" id="{D8655707-188E-96D6-F4A4-8C82E78F28C2}"/>
              </a:ext>
            </a:extLst>
          </p:cNvPr>
          <p:cNvSpPr txBox="1">
            <a:spLocks/>
          </p:cNvSpPr>
          <p:nvPr/>
        </p:nvSpPr>
        <p:spPr>
          <a:xfrm>
            <a:off x="289560" y="1359114"/>
            <a:ext cx="11323320" cy="3314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600" b="1" dirty="0">
                <a:solidFill>
                  <a:schemeClr val="bg1"/>
                </a:solidFill>
                <a:latin typeface="Calibri" panose="020F0502020204030204" pitchFamily="34" charset="0"/>
                <a:ea typeface="Calibri" panose="020F0502020204030204" pitchFamily="34" charset="0"/>
                <a:cs typeface="Calibri" panose="020F0502020204030204" pitchFamily="34" charset="0"/>
              </a:rPr>
              <a:t>How to buy better when a new purchase is unavoidable.</a:t>
            </a:r>
          </a:p>
        </p:txBody>
      </p:sp>
      <p:sp>
        <p:nvSpPr>
          <p:cNvPr id="6" name="Content Placeholder 2">
            <a:extLst>
              <a:ext uri="{FF2B5EF4-FFF2-40B4-BE49-F238E27FC236}">
                <a16:creationId xmlns:a16="http://schemas.microsoft.com/office/drawing/2014/main" id="{23A21F2C-A6CF-A2D5-73A8-0FC10772B2FF}"/>
              </a:ext>
            </a:extLst>
          </p:cNvPr>
          <p:cNvSpPr txBox="1">
            <a:spLocks/>
          </p:cNvSpPr>
          <p:nvPr/>
        </p:nvSpPr>
        <p:spPr>
          <a:xfrm>
            <a:off x="381000" y="2428946"/>
            <a:ext cx="5276850" cy="1058614"/>
          </a:xfrm>
          <a:prstGeom prst="rect">
            <a:avLst/>
          </a:prstGeom>
          <a:solidFill>
            <a:srgbClr val="7DB2E3"/>
          </a:solidFill>
          <a:ln>
            <a:solidFill>
              <a:schemeClr val="bg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AutoNum type="arabicPeriod"/>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Where does it come from?</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 </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Minimise transport emissions.</a:t>
            </a:r>
            <a:endPar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"Is this shipped via air freight, or transported via lower-carbon sea/rail networks? Do you have UK-based or local manufacturing options?"</a:t>
            </a:r>
          </a:p>
        </p:txBody>
      </p:sp>
      <p:sp>
        <p:nvSpPr>
          <p:cNvPr id="9" name="Content Placeholder 2">
            <a:extLst>
              <a:ext uri="{FF2B5EF4-FFF2-40B4-BE49-F238E27FC236}">
                <a16:creationId xmlns:a16="http://schemas.microsoft.com/office/drawing/2014/main" id="{D53BC4ED-A75B-66F9-3586-7003446C4FF0}"/>
              </a:ext>
            </a:extLst>
          </p:cNvPr>
          <p:cNvSpPr txBox="1">
            <a:spLocks/>
          </p:cNvSpPr>
          <p:nvPr/>
        </p:nvSpPr>
        <p:spPr>
          <a:xfrm>
            <a:off x="381000" y="3754826"/>
            <a:ext cx="5276850" cy="1188000"/>
          </a:xfrm>
          <a:prstGeom prst="rect">
            <a:avLst/>
          </a:prstGeom>
          <a:solidFill>
            <a:srgbClr val="7DB2E3"/>
          </a:solidFill>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2. What is it made from? </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Eliminate virgin, single-use materials.</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"Does this product contain post-consumer recycled (PCR) plastics? For timber and textiles, do you use FSC-certified wood or organic/recycled fibres?“</a:t>
            </a:r>
          </a:p>
          <a:p>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DB66BB74-96BC-FC40-7F99-A787601950D7}"/>
              </a:ext>
            </a:extLst>
          </p:cNvPr>
          <p:cNvSpPr txBox="1">
            <a:spLocks/>
          </p:cNvSpPr>
          <p:nvPr/>
        </p:nvSpPr>
        <p:spPr>
          <a:xfrm>
            <a:off x="381000" y="5255966"/>
            <a:ext cx="5276850" cy="1058614"/>
          </a:xfrm>
          <a:prstGeom prst="rect">
            <a:avLst/>
          </a:prstGeom>
          <a:solidFill>
            <a:srgbClr val="7DB2E3"/>
          </a:solidFill>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3. How was it manufactured? </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Support low-impact factories.</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"Was this produced using renewable energy? Does the factory have a water-recycling system or an ISO 14001 environmental certification?"</a:t>
            </a:r>
          </a:p>
          <a:p>
            <a:pPr marL="0" indent="0">
              <a:buFont typeface="Arial" panose="020B0604020202020204" pitchFamily="34" charset="0"/>
              <a:buNone/>
            </a:pPr>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55635BE2-0D46-62EE-5AF8-DE6E7ED62670}"/>
              </a:ext>
            </a:extLst>
          </p:cNvPr>
          <p:cNvSpPr txBox="1">
            <a:spLocks/>
          </p:cNvSpPr>
          <p:nvPr/>
        </p:nvSpPr>
        <p:spPr>
          <a:xfrm>
            <a:off x="6427470" y="2428946"/>
            <a:ext cx="5276850" cy="1058614"/>
          </a:xfrm>
          <a:prstGeom prst="rect">
            <a:avLst/>
          </a:prstGeom>
          <a:solidFill>
            <a:srgbClr val="7DB2E3"/>
          </a:solidFill>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4. Who made it? </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Ensure ethical, exploitation-free labour.</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"Can you provide evidence of ethical labour audits (like SMETA or SA8000)? Do you have a publicly available Modern Slavery statement?"</a:t>
            </a:r>
          </a:p>
          <a:p>
            <a:pPr marL="0" indent="0">
              <a:buFont typeface="Arial" panose="020B0604020202020204" pitchFamily="34" charset="0"/>
              <a:buNone/>
            </a:pPr>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Content Placeholder 2">
            <a:extLst>
              <a:ext uri="{FF2B5EF4-FFF2-40B4-BE49-F238E27FC236}">
                <a16:creationId xmlns:a16="http://schemas.microsoft.com/office/drawing/2014/main" id="{80FB486D-830E-907F-AF0B-475A6EB62B6A}"/>
              </a:ext>
            </a:extLst>
          </p:cNvPr>
          <p:cNvSpPr txBox="1">
            <a:spLocks/>
          </p:cNvSpPr>
          <p:nvPr/>
        </p:nvSpPr>
        <p:spPr>
          <a:xfrm>
            <a:off x="6427470" y="3744652"/>
            <a:ext cx="5276850" cy="1188000"/>
          </a:xfrm>
          <a:prstGeom prst="rect">
            <a:avLst/>
          </a:prstGeom>
          <a:solidFill>
            <a:srgbClr val="7DB2E3"/>
          </a:solidFill>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5. How is it packaged? </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Ban the bubble wrap.</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"Can you guarantee this order will be delivered 100% plastic-free? Is your secondary transit packaging made from recycled, FSC-certified cardboard?"</a:t>
            </a:r>
          </a:p>
          <a:p>
            <a:pPr marL="0" indent="0">
              <a:buFont typeface="Arial" panose="020B0604020202020204" pitchFamily="34" charset="0"/>
              <a:buNone/>
            </a:pPr>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Content Placeholder 2">
            <a:extLst>
              <a:ext uri="{FF2B5EF4-FFF2-40B4-BE49-F238E27FC236}">
                <a16:creationId xmlns:a16="http://schemas.microsoft.com/office/drawing/2014/main" id="{6AF195AE-108E-6762-62DE-EABD0523C43B}"/>
              </a:ext>
            </a:extLst>
          </p:cNvPr>
          <p:cNvSpPr txBox="1">
            <a:spLocks/>
          </p:cNvSpPr>
          <p:nvPr/>
        </p:nvSpPr>
        <p:spPr>
          <a:xfrm>
            <a:off x="6427470" y="5254132"/>
            <a:ext cx="5276850" cy="1058614"/>
          </a:xfrm>
          <a:prstGeom prst="rect">
            <a:avLst/>
          </a:prstGeom>
          <a:solidFill>
            <a:srgbClr val="7DB2E3"/>
          </a:solidFill>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1"/>
                </a:solidFill>
                <a:latin typeface="Calibri" panose="020F0502020204030204" pitchFamily="34" charset="0"/>
                <a:ea typeface="Calibri" panose="020F0502020204030204" pitchFamily="34" charset="0"/>
                <a:cs typeface="Calibri" panose="020F0502020204030204" pitchFamily="34" charset="0"/>
              </a:rPr>
              <a:t>6. What is its end-of-life plan? </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The Goal:</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Prevent the equipment from ending up in landfill.</a:t>
            </a:r>
          </a:p>
          <a:p>
            <a:pPr marL="0" indent="0">
              <a:buNone/>
            </a:pPr>
            <a:r>
              <a:rPr lang="en-GB" sz="1200" b="1" dirty="0">
                <a:solidFill>
                  <a:schemeClr val="bg1"/>
                </a:solidFill>
                <a:latin typeface="Calibri" panose="020F0502020204030204" pitchFamily="34" charset="0"/>
                <a:ea typeface="Calibri" panose="020F0502020204030204" pitchFamily="34" charset="0"/>
                <a:cs typeface="Calibri" panose="020F0502020204030204" pitchFamily="34" charset="0"/>
              </a:rPr>
              <a:t>What to ask:</a:t>
            </a:r>
            <a:r>
              <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rPr>
              <a:t> "When this breaks, can it be easily dismantled and repaired? Do you offer a 'take-back' scheme? Is it 100% recyclable in UK waste streams?"</a:t>
            </a:r>
          </a:p>
          <a:p>
            <a:pPr marL="0" indent="0">
              <a:buFont typeface="Arial" panose="020B0604020202020204" pitchFamily="34" charset="0"/>
              <a:buNone/>
            </a:pPr>
            <a:endParaRPr lang="en-GB"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336DFC3D-0AF2-FEE3-A039-5F39148E3816}"/>
              </a:ext>
            </a:extLst>
          </p:cNvPr>
          <p:cNvSpPr txBox="1"/>
          <p:nvPr/>
        </p:nvSpPr>
        <p:spPr>
          <a:xfrm>
            <a:off x="6336030" y="1059937"/>
            <a:ext cx="5276850" cy="101784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ts val="1200"/>
              </a:lnSpc>
            </a:pPr>
            <a:br>
              <a:rPr lang="en-GB" sz="12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br>
            <a:r>
              <a:rPr lang="en-GB" sz="12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The Procurement Rule of Thumb:</a:t>
            </a:r>
            <a:r>
              <a:rPr lang="en-GB" sz="12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 </a:t>
            </a:r>
            <a:br>
              <a:rPr lang="en-GB" sz="12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br>
            <a:br>
              <a:rPr lang="en-GB" sz="12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br>
            <a:r>
              <a:rPr lang="en-GB" sz="12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If a supplier cannot tell you exactly what a product is made of, where it was made, and how to dispose of it, </a:t>
            </a:r>
            <a:r>
              <a:rPr lang="en-GB" sz="12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find a supplier who can.</a:t>
            </a:r>
            <a:br>
              <a:rPr lang="en-GB" sz="1200"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br>
            <a:endParaRPr lang="en-GB" sz="1200"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C0D063C-0205-CE43-54AB-6E93374FFF80}"/>
              </a:ext>
            </a:extLst>
          </p:cNvPr>
          <p:cNvSpPr>
            <a:spLocks noGrp="1"/>
          </p:cNvSpPr>
          <p:nvPr>
            <p:ph type="sldNum" sz="quarter" idx="12"/>
          </p:nvPr>
        </p:nvSpPr>
        <p:spPr/>
        <p:txBody>
          <a:bodyPr/>
          <a:lstStyle/>
          <a:p>
            <a:fld id="{4F5FC2C6-7BA4-4D4F-BB52-1AA7E765C218}" type="slidenum">
              <a:rPr lang="en-GB" smtClean="0"/>
              <a:t>9</a:t>
            </a:fld>
            <a:endParaRPr lang="en-GB"/>
          </a:p>
        </p:txBody>
      </p:sp>
      <p:sp>
        <p:nvSpPr>
          <p:cNvPr id="7" name="Rectangle 6">
            <a:hlinkClick r:id="rId2" action="ppaction://hlinksldjump" tooltip="."/>
            <a:extLst>
              <a:ext uri="{FF2B5EF4-FFF2-40B4-BE49-F238E27FC236}">
                <a16:creationId xmlns:a16="http://schemas.microsoft.com/office/drawing/2014/main" id="{54B3AE8F-5638-DC39-4475-D7D322363F2F}"/>
              </a:ext>
            </a:extLst>
          </p:cNvPr>
          <p:cNvSpPr/>
          <p:nvPr/>
        </p:nvSpPr>
        <p:spPr>
          <a:xfrm>
            <a:off x="0"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Background</a:t>
            </a:r>
          </a:p>
        </p:txBody>
      </p:sp>
      <p:sp>
        <p:nvSpPr>
          <p:cNvPr id="8" name="Rectangle 7">
            <a:hlinkClick r:id="rId3" action="ppaction://hlinksldjump" tooltip="."/>
            <a:extLst>
              <a:ext uri="{FF2B5EF4-FFF2-40B4-BE49-F238E27FC236}">
                <a16:creationId xmlns:a16="http://schemas.microsoft.com/office/drawing/2014/main" id="{4581AD60-168E-F1E9-59FB-BC3B4B08CD4F}"/>
              </a:ext>
            </a:extLst>
          </p:cNvPr>
          <p:cNvSpPr/>
          <p:nvPr/>
        </p:nvSpPr>
        <p:spPr>
          <a:xfrm>
            <a:off x="1736633"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Purpose</a:t>
            </a:r>
          </a:p>
        </p:txBody>
      </p:sp>
      <p:sp>
        <p:nvSpPr>
          <p:cNvPr id="16" name="Rectangle 15">
            <a:hlinkClick r:id="rId4" action="ppaction://hlinksldjump" tooltip="."/>
            <a:extLst>
              <a:ext uri="{FF2B5EF4-FFF2-40B4-BE49-F238E27FC236}">
                <a16:creationId xmlns:a16="http://schemas.microsoft.com/office/drawing/2014/main" id="{DF28FE1E-1A56-00B8-9AB5-532393263FF5}"/>
              </a:ext>
            </a:extLst>
          </p:cNvPr>
          <p:cNvSpPr/>
          <p:nvPr/>
        </p:nvSpPr>
        <p:spPr>
          <a:xfrm>
            <a:off x="3502107" y="-11229"/>
            <a:ext cx="1620000" cy="720000"/>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SP Hierarchy</a:t>
            </a:r>
          </a:p>
        </p:txBody>
      </p:sp>
      <p:sp>
        <p:nvSpPr>
          <p:cNvPr id="17" name="Rectangle 16">
            <a:hlinkClick r:id="rId5" action="ppaction://hlinksldjump" tooltip="."/>
            <a:extLst>
              <a:ext uri="{FF2B5EF4-FFF2-40B4-BE49-F238E27FC236}">
                <a16:creationId xmlns:a16="http://schemas.microsoft.com/office/drawing/2014/main" id="{29CC3843-2857-F6BF-78A3-C2E0F0997743}"/>
              </a:ext>
            </a:extLst>
          </p:cNvPr>
          <p:cNvSpPr/>
          <p:nvPr/>
        </p:nvSpPr>
        <p:spPr>
          <a:xfrm>
            <a:off x="5251053"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Reduce</a:t>
            </a:r>
          </a:p>
        </p:txBody>
      </p:sp>
      <p:sp>
        <p:nvSpPr>
          <p:cNvPr id="18" name="Rectangle 17">
            <a:hlinkClick r:id="rId6" action="ppaction://hlinksldjump" tooltip="."/>
            <a:extLst>
              <a:ext uri="{FF2B5EF4-FFF2-40B4-BE49-F238E27FC236}">
                <a16:creationId xmlns:a16="http://schemas.microsoft.com/office/drawing/2014/main" id="{9F54F03A-3C61-DDD0-B5F5-F0EFA4682870}"/>
              </a:ext>
            </a:extLst>
          </p:cNvPr>
          <p:cNvSpPr/>
          <p:nvPr/>
        </p:nvSpPr>
        <p:spPr>
          <a:xfrm>
            <a:off x="7008429"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Re-use</a:t>
            </a:r>
            <a:endParaRPr lang="en-GB" dirty="0"/>
          </a:p>
        </p:txBody>
      </p:sp>
      <p:sp>
        <p:nvSpPr>
          <p:cNvPr id="19" name="Rectangle 18">
            <a:hlinkClick r:id="rId7" action="ppaction://hlinksldjump" tooltip="."/>
            <a:extLst>
              <a:ext uri="{FF2B5EF4-FFF2-40B4-BE49-F238E27FC236}">
                <a16:creationId xmlns:a16="http://schemas.microsoft.com/office/drawing/2014/main" id="{4B555397-3552-EDC9-CBC5-3492B01DB95C}"/>
              </a:ext>
            </a:extLst>
          </p:cNvPr>
          <p:cNvSpPr/>
          <p:nvPr/>
        </p:nvSpPr>
        <p:spPr>
          <a:xfrm>
            <a:off x="8765805"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latin typeface="Calibri" panose="020F0502020204030204" pitchFamily="34" charset="0"/>
                <a:ea typeface="Calibri" panose="020F0502020204030204" pitchFamily="34" charset="0"/>
                <a:cs typeface="Calibri" panose="020F0502020204030204" pitchFamily="34" charset="0"/>
              </a:rPr>
              <a:t>Buy Sustainable Products</a:t>
            </a:r>
            <a:endParaRPr lang="en-GB" sz="1400" dirty="0"/>
          </a:p>
        </p:txBody>
      </p:sp>
      <p:sp>
        <p:nvSpPr>
          <p:cNvPr id="20" name="Rectangle 19">
            <a:hlinkClick r:id="rId8" action="ppaction://hlinksldjump" tooltip="."/>
            <a:extLst>
              <a:ext uri="{FF2B5EF4-FFF2-40B4-BE49-F238E27FC236}">
                <a16:creationId xmlns:a16="http://schemas.microsoft.com/office/drawing/2014/main" id="{DC43A3DC-729B-3C82-48EB-AB38644E07E1}"/>
              </a:ext>
            </a:extLst>
          </p:cNvPr>
          <p:cNvSpPr/>
          <p:nvPr/>
        </p:nvSpPr>
        <p:spPr>
          <a:xfrm>
            <a:off x="10572000" y="-11229"/>
            <a:ext cx="1620000" cy="72000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alibri" panose="020F0502020204030204" pitchFamily="34" charset="0"/>
                <a:ea typeface="Calibri" panose="020F0502020204030204" pitchFamily="34" charset="0"/>
                <a:cs typeface="Calibri" panose="020F0502020204030204" pitchFamily="34" charset="0"/>
              </a:rPr>
              <a:t>Recover</a:t>
            </a:r>
          </a:p>
        </p:txBody>
      </p:sp>
    </p:spTree>
    <p:extLst>
      <p:ext uri="{BB962C8B-B14F-4D97-AF65-F5344CB8AC3E}">
        <p14:creationId xmlns:p14="http://schemas.microsoft.com/office/powerpoint/2010/main" val="11384236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A6BC8C05A8D6E4689B4AAE6F1F91A15" ma:contentTypeVersion="3" ma:contentTypeDescription="Create a new document." ma:contentTypeScope="" ma:versionID="af4f6b9f44658700bdad873951cb461b">
  <xsd:schema xmlns:xsd="http://www.w3.org/2001/XMLSchema" xmlns:xs="http://www.w3.org/2001/XMLSchema" xmlns:p="http://schemas.microsoft.com/office/2006/metadata/properties" xmlns:ns2="8b1b3284-38e6-467f-9bae-46dfb2c99347" targetNamespace="http://schemas.microsoft.com/office/2006/metadata/properties" ma:root="true" ma:fieldsID="c35c2bf9dda6a4f3af2e44870bcb187d" ns2:_="">
    <xsd:import namespace="8b1b3284-38e6-467f-9bae-46dfb2c99347"/>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1b3284-38e6-467f-9bae-46dfb2c993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AEEC04-C9B1-44E6-BF67-76CC3D212EE4}">
  <ds:schemaRefs>
    <ds:schemaRef ds:uri="http://schemas.microsoft.com/office/2006/documentManagement/types"/>
    <ds:schemaRef ds:uri="http://purl.org/dc/terms/"/>
    <ds:schemaRef ds:uri="8b1b3284-38e6-467f-9bae-46dfb2c99347"/>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5396EE0-105A-49DB-B38B-E175C75265C3}">
  <ds:schemaRefs>
    <ds:schemaRef ds:uri="http://schemas.microsoft.com/sharepoint/v3/contenttype/forms"/>
  </ds:schemaRefs>
</ds:datastoreItem>
</file>

<file path=customXml/itemProps3.xml><?xml version="1.0" encoding="utf-8"?>
<ds:datastoreItem xmlns:ds="http://schemas.openxmlformats.org/officeDocument/2006/customXml" ds:itemID="{2525AE90-762B-4505-8692-B6EB1C9921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1b3284-38e6-467f-9bae-46dfb2c993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6027</TotalTime>
  <Words>2683</Words>
  <Application>Microsoft Office PowerPoint</Application>
  <PresentationFormat>Widescreen</PresentationFormat>
  <Paragraphs>302</Paragraphs>
  <Slides>12</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Calibri</vt:lpstr>
      <vt:lpstr>Office Theme</vt:lpstr>
      <vt:lpstr>Sustainable Procurement Framework for UK Sport</vt:lpstr>
      <vt:lpstr>Contents Page</vt:lpstr>
      <vt:lpstr>What is ‘Sustainable Procurement’?</vt:lpstr>
      <vt:lpstr>The Purpose of Sustainable Procurement</vt:lpstr>
      <vt:lpstr>The Sustainable Procurement Hierarchy</vt:lpstr>
      <vt:lpstr>Reduce (Redeploy, Share and Repair)</vt:lpstr>
      <vt:lpstr>Re-use and Re-source</vt:lpstr>
      <vt:lpstr>Specialist partners across England to fix, stitch, and service your equipment.</vt:lpstr>
      <vt:lpstr>Buy Sustainable Products</vt:lpstr>
      <vt:lpstr>Trusting the Product (Key Certifications)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Ellie Wardell</dc:creator>
  <cp:lastModifiedBy>Ellie Wardell</cp:lastModifiedBy>
  <cp:revision>2</cp:revision>
  <dcterms:created xsi:type="dcterms:W3CDTF">2026-03-13T10:07:58Z</dcterms:created>
  <dcterms:modified xsi:type="dcterms:W3CDTF">2026-03-23T14:43:27Z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0x0101007A6BC8C05A8D6E4689B4AAE6F1F91A15</vt:lpwstr>
  </property>
</Properties>
</file>